
<file path=[Content_Types].xml><?xml version="1.0" encoding="utf-8"?>
<Types xmlns="http://schemas.openxmlformats.org/package/2006/content-types">
  <Default Extension="avi" ContentType="video/x-msvideo"/>
  <Default Extension="gif" ContentType="image/gif"/>
  <Default Extension="glb" ContentType="model/gltf.binary"/>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omments/modernComment_199_161B05FF.xml" ContentType="application/vnd.ms-powerpoint.comment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B8_6643822B.xml" ContentType="application/vnd.ms-powerpoint.comments+xml"/>
  <Override PartName="/ppt/notesSlides/notesSlide17.xml" ContentType="application/vnd.openxmlformats-officedocument.presentationml.notesSlide+xml"/>
  <Override PartName="/ppt/comments/modernComment_1A9_6C4EB77C.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C7_9D7F713D.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4A_D140BC51.xml" ContentType="application/vnd.ms-powerpoint.comments+xml"/>
  <Override PartName="/ppt/notesSlides/notesSlide43.xml" ContentType="application/vnd.openxmlformats-officedocument.presentationml.notesSlide+xml"/>
  <Override PartName="/ppt/comments/modernComment_134_E166663E.xml" ContentType="application/vnd.ms-powerpoint.comments+xml"/>
  <Override PartName="/ppt/comments/modernComment_137_4F2184F6.xml" ContentType="application/vnd.ms-powerpoint.comments+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110"/>
  </p:notesMasterIdLst>
  <p:sldIdLst>
    <p:sldId id="350" r:id="rId6"/>
    <p:sldId id="345" r:id="rId7"/>
    <p:sldId id="355" r:id="rId8"/>
    <p:sldId id="408" r:id="rId9"/>
    <p:sldId id="423" r:id="rId10"/>
    <p:sldId id="409" r:id="rId11"/>
    <p:sldId id="410" r:id="rId12"/>
    <p:sldId id="418" r:id="rId13"/>
    <p:sldId id="414" r:id="rId14"/>
    <p:sldId id="394" r:id="rId15"/>
    <p:sldId id="395" r:id="rId16"/>
    <p:sldId id="396" r:id="rId17"/>
    <p:sldId id="397" r:id="rId18"/>
    <p:sldId id="399" r:id="rId19"/>
    <p:sldId id="400" r:id="rId20"/>
    <p:sldId id="401" r:id="rId21"/>
    <p:sldId id="402" r:id="rId22"/>
    <p:sldId id="403" r:id="rId23"/>
    <p:sldId id="404" r:id="rId24"/>
    <p:sldId id="407" r:id="rId25"/>
    <p:sldId id="406" r:id="rId26"/>
    <p:sldId id="405" r:id="rId27"/>
    <p:sldId id="411" r:id="rId28"/>
    <p:sldId id="430" r:id="rId29"/>
    <p:sldId id="428" r:id="rId30"/>
    <p:sldId id="447" r:id="rId31"/>
    <p:sldId id="443" r:id="rId32"/>
    <p:sldId id="420" r:id="rId33"/>
    <p:sldId id="440" r:id="rId34"/>
    <p:sldId id="425" r:id="rId35"/>
    <p:sldId id="439" r:id="rId36"/>
    <p:sldId id="453" r:id="rId37"/>
    <p:sldId id="454" r:id="rId38"/>
    <p:sldId id="455" r:id="rId39"/>
    <p:sldId id="437" r:id="rId40"/>
    <p:sldId id="436" r:id="rId41"/>
    <p:sldId id="438" r:id="rId42"/>
    <p:sldId id="434" r:id="rId43"/>
    <p:sldId id="433" r:id="rId44"/>
    <p:sldId id="448" r:id="rId45"/>
    <p:sldId id="412" r:id="rId46"/>
    <p:sldId id="449" r:id="rId47"/>
    <p:sldId id="452" r:id="rId48"/>
    <p:sldId id="451" r:id="rId49"/>
    <p:sldId id="416" r:id="rId50"/>
    <p:sldId id="417" r:id="rId51"/>
    <p:sldId id="446" r:id="rId52"/>
    <p:sldId id="427" r:id="rId53"/>
    <p:sldId id="426" r:id="rId54"/>
    <p:sldId id="424" r:id="rId55"/>
    <p:sldId id="368" r:id="rId56"/>
    <p:sldId id="379" r:id="rId57"/>
    <p:sldId id="387" r:id="rId58"/>
    <p:sldId id="393" r:id="rId59"/>
    <p:sldId id="388" r:id="rId60"/>
    <p:sldId id="390" r:id="rId61"/>
    <p:sldId id="374" r:id="rId62"/>
    <p:sldId id="383" r:id="rId63"/>
    <p:sldId id="389" r:id="rId64"/>
    <p:sldId id="376" r:id="rId65"/>
    <p:sldId id="378" r:id="rId66"/>
    <p:sldId id="380" r:id="rId67"/>
    <p:sldId id="392" r:id="rId68"/>
    <p:sldId id="391" r:id="rId69"/>
    <p:sldId id="369" r:id="rId70"/>
    <p:sldId id="365" r:id="rId71"/>
    <p:sldId id="363" r:id="rId72"/>
    <p:sldId id="386" r:id="rId73"/>
    <p:sldId id="290" r:id="rId74"/>
    <p:sldId id="294" r:id="rId75"/>
    <p:sldId id="293" r:id="rId76"/>
    <p:sldId id="329" r:id="rId77"/>
    <p:sldId id="297" r:id="rId78"/>
    <p:sldId id="330" r:id="rId79"/>
    <p:sldId id="323" r:id="rId80"/>
    <p:sldId id="298" r:id="rId81"/>
    <p:sldId id="308" r:id="rId82"/>
    <p:sldId id="322" r:id="rId83"/>
    <p:sldId id="311" r:id="rId84"/>
    <p:sldId id="313" r:id="rId85"/>
    <p:sldId id="301" r:id="rId86"/>
    <p:sldId id="309" r:id="rId87"/>
    <p:sldId id="331" r:id="rId88"/>
    <p:sldId id="316" r:id="rId89"/>
    <p:sldId id="324" r:id="rId90"/>
    <p:sldId id="325" r:id="rId91"/>
    <p:sldId id="326" r:id="rId92"/>
    <p:sldId id="327" r:id="rId93"/>
    <p:sldId id="332" r:id="rId94"/>
    <p:sldId id="296" r:id="rId95"/>
    <p:sldId id="292" r:id="rId96"/>
    <p:sldId id="271" r:id="rId97"/>
    <p:sldId id="283" r:id="rId98"/>
    <p:sldId id="277" r:id="rId99"/>
    <p:sldId id="280" r:id="rId100"/>
    <p:sldId id="273" r:id="rId101"/>
    <p:sldId id="274" r:id="rId102"/>
    <p:sldId id="284" r:id="rId103"/>
    <p:sldId id="289" r:id="rId104"/>
    <p:sldId id="263" r:id="rId105"/>
    <p:sldId id="264" r:id="rId106"/>
    <p:sldId id="265" r:id="rId107"/>
    <p:sldId id="266" r:id="rId108"/>
    <p:sldId id="267"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w Content" id="{4A11773B-A0C6-4ACE-A732-CCFBBD8ACE37}">
          <p14:sldIdLst>
            <p14:sldId id="350"/>
          </p14:sldIdLst>
        </p14:section>
        <p14:section name="Grant" id="{D99C7C4C-C845-47E6-91DC-9DE3821BD73F}">
          <p14:sldIdLst>
            <p14:sldId id="345"/>
            <p14:sldId id="355"/>
            <p14:sldId id="408"/>
            <p14:sldId id="423"/>
            <p14:sldId id="409"/>
            <p14:sldId id="410"/>
            <p14:sldId id="418"/>
            <p14:sldId id="414"/>
          </p14:sldIdLst>
        </p14:section>
        <p14:section name="Jack" id="{155C4F88-9900-4BC0-90FA-885332984540}">
          <p14:sldIdLst>
            <p14:sldId id="394"/>
            <p14:sldId id="395"/>
            <p14:sldId id="396"/>
            <p14:sldId id="397"/>
            <p14:sldId id="399"/>
            <p14:sldId id="400"/>
            <p14:sldId id="401"/>
            <p14:sldId id="402"/>
            <p14:sldId id="403"/>
            <p14:sldId id="404"/>
            <p14:sldId id="407"/>
            <p14:sldId id="406"/>
            <p14:sldId id="405"/>
          </p14:sldIdLst>
        </p14:section>
        <p14:section name="Mason" id="{7654ED36-E636-46FF-9362-84012B718E79}">
          <p14:sldIdLst>
            <p14:sldId id="411"/>
            <p14:sldId id="430"/>
            <p14:sldId id="428"/>
            <p14:sldId id="447"/>
            <p14:sldId id="443"/>
            <p14:sldId id="420"/>
            <p14:sldId id="440"/>
            <p14:sldId id="425"/>
            <p14:sldId id="439"/>
            <p14:sldId id="453"/>
            <p14:sldId id="454"/>
            <p14:sldId id="455"/>
          </p14:sldIdLst>
        </p14:section>
        <p14:section name="Onyx" id="{00726F5C-D01A-4932-9E5A-F5F1771E1DEE}">
          <p14:sldIdLst>
            <p14:sldId id="437"/>
            <p14:sldId id="436"/>
            <p14:sldId id="438"/>
            <p14:sldId id="434"/>
            <p14:sldId id="433"/>
            <p14:sldId id="448"/>
            <p14:sldId id="412"/>
            <p14:sldId id="449"/>
            <p14:sldId id="452"/>
            <p14:sldId id="451"/>
            <p14:sldId id="416"/>
          </p14:sldIdLst>
        </p14:section>
        <p14:section name="Backup" id="{91B3E2E8-911F-434C-877C-D8F876B43883}">
          <p14:sldIdLst>
            <p14:sldId id="417"/>
            <p14:sldId id="446"/>
          </p14:sldIdLst>
        </p14:section>
        <p14:section name="Backup" id="{FC75528E-6E2E-4371-BFB3-DE32CE7081C8}">
          <p14:sldIdLst>
            <p14:sldId id="427"/>
            <p14:sldId id="426"/>
            <p14:sldId id="424"/>
            <p14:sldId id="368"/>
            <p14:sldId id="379"/>
            <p14:sldId id="387"/>
            <p14:sldId id="393"/>
            <p14:sldId id="388"/>
            <p14:sldId id="390"/>
            <p14:sldId id="374"/>
            <p14:sldId id="383"/>
            <p14:sldId id="389"/>
            <p14:sldId id="376"/>
            <p14:sldId id="378"/>
            <p14:sldId id="380"/>
            <p14:sldId id="392"/>
            <p14:sldId id="391"/>
            <p14:sldId id="369"/>
            <p14:sldId id="365"/>
            <p14:sldId id="363"/>
            <p14:sldId id="386"/>
          </p14:sldIdLst>
        </p14:section>
        <p14:section name="VDR1" id="{EBC733A9-9B36-4D47-B220-7D29ACEAC26D}">
          <p14:sldIdLst>
            <p14:sldId id="290"/>
            <p14:sldId id="294"/>
            <p14:sldId id="293"/>
            <p14:sldId id="329"/>
            <p14:sldId id="297"/>
            <p14:sldId id="330"/>
            <p14:sldId id="323"/>
            <p14:sldId id="298"/>
            <p14:sldId id="308"/>
            <p14:sldId id="322"/>
            <p14:sldId id="311"/>
            <p14:sldId id="313"/>
            <p14:sldId id="301"/>
            <p14:sldId id="309"/>
            <p14:sldId id="331"/>
            <p14:sldId id="316"/>
            <p14:sldId id="324"/>
            <p14:sldId id="325"/>
            <p14:sldId id="326"/>
            <p14:sldId id="327"/>
            <p14:sldId id="332"/>
          </p14:sldIdLst>
        </p14:section>
        <p14:section name="Content" id="{3864C2D0-062C-4319-A5DB-5D7C06D263F4}">
          <p14:sldIdLst>
            <p14:sldId id="296"/>
          </p14:sldIdLst>
        </p14:section>
        <p14:section name="Backup Slides" id="{D2EA30EA-0BC0-4C37-A8F8-2B41D5EE3350}">
          <p14:sldIdLst>
            <p14:sldId id="292"/>
          </p14:sldIdLst>
        </p14:section>
        <p14:section name="Style Guide" id="{F10F3CE5-E087-40FD-B0AE-505C952C1029}">
          <p14:sldIdLst>
            <p14:sldId id="271"/>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89"/>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13902D-5BC6-5630-6E56-12CCF86C0635}" name="Mason Walters" initials="MW" userId="S::mkw20b@fsu.edu::36833100-e05d-4a67-bff5-99c562c9b84e" providerId="AD"/>
  <p188:author id="{1571C94E-05D7-289A-5B6A-7AD5782A8F1B}" name="Grant Hoffmeyer" initials="GH" userId="S::gah20g@fsu.edu::63a22c7b-ba74-41bf-935f-849fa03069ec" providerId="AD"/>
  <p188:author id="{27C8A7C3-6D44-B5BA-B252-B51D4A333E73}" name="Onyx Oh" initials="OO" userId="S::ojo20@fsu.edu::85600c22-cccb-4a7d-b40d-d95ed01cba6e" providerId="AD"/>
  <p188:author id="{E9B4A3D1-2627-F616-3F22-DA1C7F22BBD5}" name="Jack Vranicar" initials="JV" userId="S::jjv20@fsu.edu::34849f40-65eb-44a6-b17b-a24910334e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D7C"/>
    <a:srgbClr val="EE7624"/>
    <a:srgbClr val="E5FCC2"/>
    <a:srgbClr val="9ECFA6"/>
    <a:srgbClr val="547980"/>
    <a:srgbClr val="45ADA8"/>
    <a:srgbClr val="9DE0AD"/>
    <a:srgbClr val="39AEA9"/>
    <a:srgbClr val="003B6F"/>
    <a:srgbClr val="489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69225"/>
  </p:normalViewPr>
  <p:slideViewPr>
    <p:cSldViewPr snapToGrid="0">
      <p:cViewPr varScale="1">
        <p:scale>
          <a:sx n="110" d="100"/>
          <a:sy n="110" d="100"/>
        </p:scale>
        <p:origin x="190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notesMaster" Target="notesMasters/notesMaster1.xml"/><Relationship Id="rId115" Type="http://schemas.microsoft.com/office/2018/10/relationships/authors" Targe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presProps" Target="presProps.xml"/></Relationships>
</file>

<file path=ppt/comments/modernComment_134_E166663E.xml><?xml version="1.0" encoding="utf-8"?>
<p188:cmLst xmlns:a="http://schemas.openxmlformats.org/drawingml/2006/main" xmlns:r="http://schemas.openxmlformats.org/officeDocument/2006/relationships" xmlns:p188="http://schemas.microsoft.com/office/powerpoint/2018/8/main">
  <p188:cm id="{F1CA79EB-5ADD-4995-8E23-171848DC8F8C}" authorId="{E9B4A3D1-2627-F616-3F22-DA1C7F22BBD5}" status="resolved" created="2024-10-08T02:42:17.559" complete="100000">
    <ac:txMkLst xmlns:ac="http://schemas.microsoft.com/office/drawing/2013/main/command">
      <pc:docMk xmlns:pc="http://schemas.microsoft.com/office/powerpoint/2013/main/command"/>
      <pc:sldMk xmlns:pc="http://schemas.microsoft.com/office/powerpoint/2013/main/command" cId="3781584446" sldId="308"/>
      <ac:spMk id="23" creationId="{8213331A-7CE8-39C7-1B56-50DDA7A98857}"/>
      <ac:txMk cp="76" len="1">
        <ac:context len="84" hash="2637146479"/>
      </ac:txMk>
    </ac:txMkLst>
    <p188:pos x="1485254" y="1704813"/>
    <p188:txBody>
      <a:bodyPr/>
      <a:lstStyle/>
      <a:p>
        <a:r>
          <a:rPr lang="en-US"/>
          <a:t>Should this be measure? Or should it be more along the lines of 'create performance milestones'? Only bc the measurement will be done by Dr. Ordonez, not us</a:t>
        </a:r>
      </a:p>
    </p188:txBody>
  </p188:cm>
</p188:cmLst>
</file>

<file path=ppt/comments/modernComment_137_4F2184F6.xml><?xml version="1.0" encoding="utf-8"?>
<p188:cmLst xmlns:a="http://schemas.openxmlformats.org/drawingml/2006/main" xmlns:r="http://schemas.openxmlformats.org/officeDocument/2006/relationships" xmlns:p188="http://schemas.microsoft.com/office/powerpoint/2018/8/main">
  <p188:cm id="{E2D7542F-FAF0-424B-A2D8-1C092BABAEA0}" authorId="{E9B4A3D1-2627-F616-3F22-DA1C7F22BBD5}" status="resolved" created="2024-10-08T02:43:33.187" complete="100000">
    <ac:txMkLst xmlns:ac="http://schemas.microsoft.com/office/drawing/2013/main/command">
      <pc:docMk xmlns:pc="http://schemas.microsoft.com/office/powerpoint/2013/main/command"/>
      <pc:sldMk xmlns:pc="http://schemas.microsoft.com/office/powerpoint/2013/main/command" cId="1327596790" sldId="311"/>
      <ac:spMk id="45" creationId="{6A4485EB-69F2-ACC1-8498-BF2B4C44E139}"/>
      <ac:txMk cp="0" len="57">
        <ac:context len="58" hash="3706972656"/>
      </ac:txMk>
    </ac:txMkLst>
    <p188:pos x="3926237" y="749084"/>
    <p188:txBody>
      <a:bodyPr/>
      <a:lstStyle/>
      <a:p>
        <a:r>
          <a:rPr lang="en-US"/>
          <a:t>You alr know he's gonna ask which protocols you're talking about, esp legal</a:t>
        </a:r>
      </a:p>
    </p188:txBody>
  </p188:cm>
</p188:cmLst>
</file>

<file path=ppt/comments/modernComment_14A_D140BC51.xml><?xml version="1.0" encoding="utf-8"?>
<p188:cmLst xmlns:a="http://schemas.openxmlformats.org/drawingml/2006/main" xmlns:r="http://schemas.openxmlformats.org/officeDocument/2006/relationships" xmlns:p188="http://schemas.microsoft.com/office/powerpoint/2018/8/main">
  <p188:cm id="{EA850DFD-07DC-43C8-A2BA-B9095B02A13A}" authorId="{E9B4A3D1-2627-F616-3F22-DA1C7F22BBD5}" created="2024-11-10T17:42:36.943">
    <pc:sldMkLst xmlns:pc="http://schemas.microsoft.com/office/powerpoint/2013/main/command">
      <pc:docMk/>
      <pc:sldMk cId="3510680657" sldId="330"/>
    </pc:sldMkLst>
    <p188:replyLst>
      <p188:reply id="{F5C54F3F-89D2-4367-80C3-CE216C383614}" authorId="{1571C94E-05D7-289A-5B6A-7AD5782A8F1B}" created="2024-11-11T00:17:17.702">
        <p188:txBody>
          <a:bodyPr/>
          <a:lstStyle/>
          <a:p>
            <a:r>
              <a:rPr lang="en-US"/>
              <a:t>Yeah, I was also gonna address Allen-bradley PLC vs Arduino PLC in the Bill of material slide</a:t>
            </a:r>
          </a:p>
        </p188:txBody>
      </p188:reply>
    </p188:replyLst>
    <p188:txBody>
      <a:bodyPr/>
      <a:lstStyle/>
      <a:p>
        <a:r>
          <a:rPr lang="en-US"/>
          <a:t>I think that this slide could be a compare/ contrast with Arduino (Mega ,not PLC).  I feel like that was one of the big picture issues we didn’t address
</a:t>
        </a:r>
      </a:p>
    </p188:txBody>
  </p188:cm>
</p188:cmLst>
</file>

<file path=ppt/comments/modernComment_199_161B05FF.xml><?xml version="1.0" encoding="utf-8"?>
<p188:cmLst xmlns:a="http://schemas.openxmlformats.org/drawingml/2006/main" xmlns:r="http://schemas.openxmlformats.org/officeDocument/2006/relationships" xmlns:p188="http://schemas.microsoft.com/office/powerpoint/2018/8/main">
  <p188:cm id="{31B471CF-43AB-E040-8416-29647F77704B}" authorId="{27C8A7C3-6D44-B5BA-B252-B51D4A333E73}" created="2025-04-01T18:56:34.626">
    <pc:sldMkLst xmlns:pc="http://schemas.microsoft.com/office/powerpoint/2013/main/command">
      <pc:docMk/>
      <pc:sldMk cId="370869759" sldId="409"/>
    </pc:sldMkLst>
    <p188:replyLst>
      <p188:reply id="{E841F06D-47EB-4CAB-AEE1-276FF59E4238}" authorId="{1571C94E-05D7-289A-5B6A-7AD5782A8F1B}" created="2025-04-01T19:03:41.802">
        <p188:txBody>
          <a:bodyPr/>
          <a:lstStyle/>
          <a:p>
            <a:r>
              <a:rPr lang="en-US"/>
              <a:t>will do if I can find another one but this is only one I have been able to find</a:t>
            </a:r>
          </a:p>
        </p188:txBody>
      </p188:reply>
    </p188:replyLst>
    <p188:txBody>
      <a:bodyPr/>
      <a:lstStyle/>
      <a:p>
        <a:r>
          <a:rPr lang="en-US"/>
          <a:t>He said to change this graphic to something more legible last time because the colors were confusing (aerospace, transportation, manufacturing all look the same)</a:t>
        </a:r>
      </a:p>
    </p188:txBody>
  </p188:cm>
</p188:cmLst>
</file>

<file path=ppt/comments/modernComment_1A9_6C4EB77C.xml><?xml version="1.0" encoding="utf-8"?>
<p188:cmLst xmlns:a="http://schemas.openxmlformats.org/drawingml/2006/main" xmlns:r="http://schemas.openxmlformats.org/officeDocument/2006/relationships" xmlns:p188="http://schemas.microsoft.com/office/powerpoint/2018/8/main">
  <p188:cm id="{14DB9031-02A5-E243-BCF8-A8F171A15294}" authorId="{DF13902D-5BC6-5630-6E56-12CCF86C0635}" created="2025-04-03T00:23:59.265">
    <pc:sldMkLst xmlns:pc="http://schemas.microsoft.com/office/powerpoint/2013/main/command">
      <pc:docMk/>
      <pc:sldMk cId="1817098108" sldId="425"/>
    </pc:sldMkLst>
    <p188:txBody>
      <a:bodyPr/>
      <a:lstStyle/>
      <a:p>
        <a:r>
          <a:rPr lang="en-US"/>
          <a:t>Swaps buttons for sensors, LEDs for actuators
</a:t>
        </a:r>
      </a:p>
    </p188:txBody>
  </p188:cm>
</p188:cmLst>
</file>

<file path=ppt/comments/modernComment_1B8_6643822B.xml><?xml version="1.0" encoding="utf-8"?>
<p188:cmLst xmlns:a="http://schemas.openxmlformats.org/drawingml/2006/main" xmlns:r="http://schemas.openxmlformats.org/officeDocument/2006/relationships" xmlns:p188="http://schemas.microsoft.com/office/powerpoint/2018/8/main">
  <p188:cm id="{6F1BE324-60BD-514B-BF0B-76F64310DFCA}" authorId="{27C8A7C3-6D44-B5BA-B252-B51D4A333E73}" created="2025-04-01T21:38:20.628">
    <ac:deMkLst xmlns:ac="http://schemas.microsoft.com/office/drawing/2013/main/command">
      <pc:docMk xmlns:pc="http://schemas.microsoft.com/office/powerpoint/2013/main/command"/>
      <pc:sldMk xmlns:pc="http://schemas.microsoft.com/office/powerpoint/2013/main/command" cId="1715700267" sldId="440"/>
      <ac:picMk id="1026" creationId="{7E7F3D5A-F4FA-56AB-7BA5-02020BEA0552}"/>
    </ac:deMkLst>
    <p188:txBody>
      <a:bodyPr/>
      <a:lstStyle/>
      <a:p>
        <a:r>
          <a:rPr lang="en-US"/>
          <a:t>Change this — from 1 to 0 counter = 5</a:t>
        </a:r>
      </a:p>
    </p188:txBody>
  </p188:cm>
</p188:cmLst>
</file>

<file path=ppt/comments/modernComment_1C7_9D7F713D.xml><?xml version="1.0" encoding="utf-8"?>
<p188:cmLst xmlns:a="http://schemas.openxmlformats.org/drawingml/2006/main" xmlns:r="http://schemas.openxmlformats.org/officeDocument/2006/relationships" xmlns:p188="http://schemas.microsoft.com/office/powerpoint/2018/8/main">
  <p188:cm id="{391CECBB-2165-4D43-BC09-6E0E325ACDE3}" authorId="{27C8A7C3-6D44-B5BA-B252-B51D4A333E73}" created="2025-04-01T21:38:20.628">
    <ac:deMkLst xmlns:ac="http://schemas.microsoft.com/office/drawing/2013/main/command">
      <pc:docMk xmlns:pc="http://schemas.microsoft.com/office/powerpoint/2013/main/command"/>
      <pc:sldMk xmlns:pc="http://schemas.microsoft.com/office/powerpoint/2013/main/command" cId="1715700267" sldId="440"/>
      <ac:picMk id="1026" creationId="{7E7F3D5A-F4FA-56AB-7BA5-02020BEA0552}"/>
    </ac:deMkLst>
    <p188:txBody>
      <a:bodyPr/>
      <a:lstStyle/>
      <a:p>
        <a:r>
          <a:rPr lang="en-US"/>
          <a:t>Change this — from 1 to 0 counter = 5</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1F12E-4D79-4891-97A1-BD0AC2F408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422C005-401D-456A-ADC2-0787F5FDFE1F}">
      <dgm:prSet phldrT="[Text]" phldr="0"/>
      <dgm:spPr>
        <a:solidFill>
          <a:srgbClr val="EE7624"/>
        </a:solidFill>
      </dgm:spPr>
      <dgm:t>
        <a:bodyPr/>
        <a:lstStyle/>
        <a:p>
          <a:pPr rtl="0"/>
          <a:r>
            <a:rPr lang="en-US">
              <a:latin typeface="Arial Black"/>
            </a:rPr>
            <a:t> Industrial Controller</a:t>
          </a:r>
          <a:endParaRPr lang="en-US"/>
        </a:p>
      </dgm:t>
    </dgm:pt>
    <dgm:pt modelId="{807D686D-1EC5-417E-8302-40E680AFD771}" type="parTrans" cxnId="{F6A646D1-DBD9-4B62-895B-9050318C7D7F}">
      <dgm:prSet/>
      <dgm:spPr/>
      <dgm:t>
        <a:bodyPr/>
        <a:lstStyle/>
        <a:p>
          <a:endParaRPr lang="en-US"/>
        </a:p>
      </dgm:t>
    </dgm:pt>
    <dgm:pt modelId="{F8050FC1-6EAB-4958-999D-E55219CBEEF9}" type="sibTrans" cxnId="{F6A646D1-DBD9-4B62-895B-9050318C7D7F}">
      <dgm:prSet/>
      <dgm:spPr/>
      <dgm:t>
        <a:bodyPr/>
        <a:lstStyle/>
        <a:p>
          <a:endParaRPr lang="en-US"/>
        </a:p>
      </dgm:t>
    </dgm:pt>
    <dgm:pt modelId="{AE9A3BDA-0815-4270-8E6D-CA81C01842D8}">
      <dgm:prSet phldrT="[Text]" phldr="0"/>
      <dgm:spPr>
        <a:solidFill>
          <a:schemeClr val="bg2">
            <a:lumMod val="40000"/>
            <a:lumOff val="60000"/>
          </a:schemeClr>
        </a:solidFill>
      </dgm:spPr>
      <dgm:t>
        <a:bodyPr/>
        <a:lstStyle/>
        <a:p>
          <a:pPr rtl="0"/>
          <a:r>
            <a:rPr lang="en-US">
              <a:latin typeface="Arial Black"/>
            </a:rPr>
            <a:t> Used for Automation</a:t>
          </a:r>
          <a:endParaRPr lang="en-US"/>
        </a:p>
      </dgm:t>
    </dgm:pt>
    <dgm:pt modelId="{3CCC70AE-96F2-4329-AFCD-432CEB07C5D4}" type="parTrans" cxnId="{AA342CF2-C6F4-4083-9546-ECC15AA72F19}">
      <dgm:prSet/>
      <dgm:spPr/>
      <dgm:t>
        <a:bodyPr/>
        <a:lstStyle/>
        <a:p>
          <a:endParaRPr lang="en-US"/>
        </a:p>
      </dgm:t>
    </dgm:pt>
    <dgm:pt modelId="{74763BDB-AFEC-47ED-BE18-151F2ED4818E}" type="sibTrans" cxnId="{AA342CF2-C6F4-4083-9546-ECC15AA72F19}">
      <dgm:prSet/>
      <dgm:spPr/>
      <dgm:t>
        <a:bodyPr/>
        <a:lstStyle/>
        <a:p>
          <a:endParaRPr lang="en-US"/>
        </a:p>
      </dgm:t>
    </dgm:pt>
    <dgm:pt modelId="{6E9F7B35-0259-4ADD-8BFA-25597496F424}">
      <dgm:prSet phldrT="[Text]" phldr="0"/>
      <dgm:spPr/>
      <dgm:t>
        <a:bodyPr/>
        <a:lstStyle/>
        <a:p>
          <a:pPr rtl="0"/>
          <a:r>
            <a:rPr lang="en-US">
              <a:latin typeface="Arial Black"/>
            </a:rPr>
            <a:t> Harsh Environments</a:t>
          </a:r>
          <a:endParaRPr lang="en-US"/>
        </a:p>
      </dgm:t>
    </dgm:pt>
    <dgm:pt modelId="{54F82C20-260F-41C2-9320-BD6319E46E4F}" type="parTrans" cxnId="{30C9DF98-EDC7-4364-A649-408341BA2C6F}">
      <dgm:prSet/>
      <dgm:spPr/>
      <dgm:t>
        <a:bodyPr/>
        <a:lstStyle/>
        <a:p>
          <a:endParaRPr lang="en-US"/>
        </a:p>
      </dgm:t>
    </dgm:pt>
    <dgm:pt modelId="{DF1C306F-1B2E-4C31-AB6C-3BA7BF07127F}" type="sibTrans" cxnId="{30C9DF98-EDC7-4364-A649-408341BA2C6F}">
      <dgm:prSet/>
      <dgm:spPr/>
      <dgm:t>
        <a:bodyPr/>
        <a:lstStyle/>
        <a:p>
          <a:endParaRPr lang="en-US"/>
        </a:p>
      </dgm:t>
    </dgm:pt>
    <dgm:pt modelId="{E8EA365E-0134-4CC4-85F5-FAE949F24057}">
      <dgm:prSet phldr="0"/>
      <dgm:spPr/>
      <dgm:t>
        <a:bodyPr/>
        <a:lstStyle/>
        <a:p>
          <a:pPr rtl="0"/>
          <a:r>
            <a:rPr lang="en-US">
              <a:latin typeface="Arial Black"/>
            </a:rPr>
            <a:t> Ladder Logic</a:t>
          </a:r>
        </a:p>
      </dgm:t>
    </dgm:pt>
    <dgm:pt modelId="{98653E0E-FCAD-4E0F-86AB-27E91DC63712}" type="parTrans" cxnId="{A0B8491E-E827-4544-8983-3218A8242806}">
      <dgm:prSet/>
      <dgm:spPr/>
      <dgm:t>
        <a:bodyPr/>
        <a:lstStyle/>
        <a:p>
          <a:endParaRPr lang="en-US"/>
        </a:p>
      </dgm:t>
    </dgm:pt>
    <dgm:pt modelId="{137EBA9B-F7D4-4EC0-A493-1B38C066ECAF}" type="sibTrans" cxnId="{A0B8491E-E827-4544-8983-3218A8242806}">
      <dgm:prSet/>
      <dgm:spPr/>
      <dgm:t>
        <a:bodyPr/>
        <a:lstStyle/>
        <a:p>
          <a:endParaRPr lang="en-US"/>
        </a:p>
      </dgm:t>
    </dgm:pt>
    <dgm:pt modelId="{76E95A1A-B81B-43FF-965B-E2392AB95EB0}" type="pres">
      <dgm:prSet presAssocID="{8251F12E-4D79-4891-97A1-BD0AC2F40832}" presName="linear" presStyleCnt="0">
        <dgm:presLayoutVars>
          <dgm:dir/>
          <dgm:animLvl val="lvl"/>
          <dgm:resizeHandles val="exact"/>
        </dgm:presLayoutVars>
      </dgm:prSet>
      <dgm:spPr/>
    </dgm:pt>
    <dgm:pt modelId="{DC1A16C7-879D-4570-92A4-A9E2E47A320C}" type="pres">
      <dgm:prSet presAssocID="{4422C005-401D-456A-ADC2-0787F5FDFE1F}" presName="parentLin" presStyleCnt="0"/>
      <dgm:spPr/>
    </dgm:pt>
    <dgm:pt modelId="{4772C9B0-C022-40A9-A9F6-41A790C7F284}" type="pres">
      <dgm:prSet presAssocID="{4422C005-401D-456A-ADC2-0787F5FDFE1F}" presName="parentLeftMargin" presStyleLbl="node1" presStyleIdx="0" presStyleCnt="4"/>
      <dgm:spPr/>
    </dgm:pt>
    <dgm:pt modelId="{04C8AD16-B402-4CA5-A13C-7E71743CB140}" type="pres">
      <dgm:prSet presAssocID="{4422C005-401D-456A-ADC2-0787F5FDFE1F}" presName="parentText" presStyleLbl="node1" presStyleIdx="0" presStyleCnt="4">
        <dgm:presLayoutVars>
          <dgm:chMax val="0"/>
          <dgm:bulletEnabled val="1"/>
        </dgm:presLayoutVars>
      </dgm:prSet>
      <dgm:spPr/>
    </dgm:pt>
    <dgm:pt modelId="{A0FED3E1-DD8B-47AD-9E8B-B1D2F03712D3}" type="pres">
      <dgm:prSet presAssocID="{4422C005-401D-456A-ADC2-0787F5FDFE1F}" presName="negativeSpace" presStyleCnt="0"/>
      <dgm:spPr/>
    </dgm:pt>
    <dgm:pt modelId="{1A84F336-ACD7-457F-BFA8-EC2C5C2A4CA7}" type="pres">
      <dgm:prSet presAssocID="{4422C005-401D-456A-ADC2-0787F5FDFE1F}" presName="childText" presStyleLbl="conFgAcc1" presStyleIdx="0" presStyleCnt="4">
        <dgm:presLayoutVars>
          <dgm:bulletEnabled val="1"/>
        </dgm:presLayoutVars>
      </dgm:prSet>
      <dgm:spPr/>
    </dgm:pt>
    <dgm:pt modelId="{E79A8960-B740-4E3B-B9FA-C13924AB5C68}" type="pres">
      <dgm:prSet presAssocID="{F8050FC1-6EAB-4958-999D-E55219CBEEF9}" presName="spaceBetweenRectangles" presStyleCnt="0"/>
      <dgm:spPr/>
    </dgm:pt>
    <dgm:pt modelId="{AD03C8FD-4C72-45D3-B9E7-11E5B39FD93F}" type="pres">
      <dgm:prSet presAssocID="{AE9A3BDA-0815-4270-8E6D-CA81C01842D8}" presName="parentLin" presStyleCnt="0"/>
      <dgm:spPr/>
    </dgm:pt>
    <dgm:pt modelId="{030633A0-0419-46C0-A00D-5C213FE548D1}" type="pres">
      <dgm:prSet presAssocID="{AE9A3BDA-0815-4270-8E6D-CA81C01842D8}" presName="parentLeftMargin" presStyleLbl="node1" presStyleIdx="0" presStyleCnt="4"/>
      <dgm:spPr/>
    </dgm:pt>
    <dgm:pt modelId="{9E00E6F3-34E1-44B1-8637-D49FEE5AF894}" type="pres">
      <dgm:prSet presAssocID="{AE9A3BDA-0815-4270-8E6D-CA81C01842D8}" presName="parentText" presStyleLbl="node1" presStyleIdx="1" presStyleCnt="4">
        <dgm:presLayoutVars>
          <dgm:chMax val="0"/>
          <dgm:bulletEnabled val="1"/>
        </dgm:presLayoutVars>
      </dgm:prSet>
      <dgm:spPr>
        <a:solidFill>
          <a:srgbClr val="EE7624"/>
        </a:solidFill>
      </dgm:spPr>
    </dgm:pt>
    <dgm:pt modelId="{7B5F9A34-C04B-49FB-B440-969AAEACBDD9}" type="pres">
      <dgm:prSet presAssocID="{AE9A3BDA-0815-4270-8E6D-CA81C01842D8}" presName="negativeSpace" presStyleCnt="0"/>
      <dgm:spPr/>
    </dgm:pt>
    <dgm:pt modelId="{97F75FAD-778A-46C2-9DED-8F6EBACF17CF}" type="pres">
      <dgm:prSet presAssocID="{AE9A3BDA-0815-4270-8E6D-CA81C01842D8}" presName="childText" presStyleLbl="conFgAcc1" presStyleIdx="1" presStyleCnt="4">
        <dgm:presLayoutVars>
          <dgm:bulletEnabled val="1"/>
        </dgm:presLayoutVars>
      </dgm:prSet>
      <dgm:spPr/>
    </dgm:pt>
    <dgm:pt modelId="{DC8DA0FB-C549-46FC-A43F-6F6729B970F7}" type="pres">
      <dgm:prSet presAssocID="{74763BDB-AFEC-47ED-BE18-151F2ED4818E}" presName="spaceBetweenRectangles" presStyleCnt="0"/>
      <dgm:spPr/>
    </dgm:pt>
    <dgm:pt modelId="{F3BDCC22-1E0A-40B1-81B3-E488B5BAF15E}" type="pres">
      <dgm:prSet presAssocID="{6E9F7B35-0259-4ADD-8BFA-25597496F424}" presName="parentLin" presStyleCnt="0"/>
      <dgm:spPr/>
    </dgm:pt>
    <dgm:pt modelId="{C8DF6CA6-21D5-4014-B2DC-A8A6EF3E1BF4}" type="pres">
      <dgm:prSet presAssocID="{6E9F7B35-0259-4ADD-8BFA-25597496F424}" presName="parentLeftMargin" presStyleLbl="node1" presStyleIdx="1" presStyleCnt="4"/>
      <dgm:spPr/>
    </dgm:pt>
    <dgm:pt modelId="{4AC61189-291E-4FB6-A005-6258F2859C16}" type="pres">
      <dgm:prSet presAssocID="{6E9F7B35-0259-4ADD-8BFA-25597496F424}" presName="parentText" presStyleLbl="node1" presStyleIdx="2" presStyleCnt="4">
        <dgm:presLayoutVars>
          <dgm:chMax val="0"/>
          <dgm:bulletEnabled val="1"/>
        </dgm:presLayoutVars>
      </dgm:prSet>
      <dgm:spPr>
        <a:solidFill>
          <a:srgbClr val="EE7624"/>
        </a:solidFill>
      </dgm:spPr>
    </dgm:pt>
    <dgm:pt modelId="{B0798300-7B1D-4EC9-93CE-BE3242B2E1B6}" type="pres">
      <dgm:prSet presAssocID="{6E9F7B35-0259-4ADD-8BFA-25597496F424}" presName="negativeSpace" presStyleCnt="0"/>
      <dgm:spPr/>
    </dgm:pt>
    <dgm:pt modelId="{AC9DE262-EE44-4ACF-9C8E-4554F92E7BE5}" type="pres">
      <dgm:prSet presAssocID="{6E9F7B35-0259-4ADD-8BFA-25597496F424}" presName="childText" presStyleLbl="conFgAcc1" presStyleIdx="2" presStyleCnt="4">
        <dgm:presLayoutVars>
          <dgm:bulletEnabled val="1"/>
        </dgm:presLayoutVars>
      </dgm:prSet>
      <dgm:spPr/>
    </dgm:pt>
    <dgm:pt modelId="{07EF5F4C-C1BF-42D8-BFFE-42B2A2383D02}" type="pres">
      <dgm:prSet presAssocID="{DF1C306F-1B2E-4C31-AB6C-3BA7BF07127F}" presName="spaceBetweenRectangles" presStyleCnt="0"/>
      <dgm:spPr/>
    </dgm:pt>
    <dgm:pt modelId="{3D5B8F1B-48C2-487C-BCD0-ADAFC7071EB0}" type="pres">
      <dgm:prSet presAssocID="{E8EA365E-0134-4CC4-85F5-FAE949F24057}" presName="parentLin" presStyleCnt="0"/>
      <dgm:spPr/>
    </dgm:pt>
    <dgm:pt modelId="{0ECCC1CF-C64E-40B1-A089-B44329918345}" type="pres">
      <dgm:prSet presAssocID="{E8EA365E-0134-4CC4-85F5-FAE949F24057}" presName="parentLeftMargin" presStyleLbl="node1" presStyleIdx="2" presStyleCnt="4"/>
      <dgm:spPr/>
    </dgm:pt>
    <dgm:pt modelId="{9F23F296-ED4E-4A0D-9609-2A33AE6D1EC0}" type="pres">
      <dgm:prSet presAssocID="{E8EA365E-0134-4CC4-85F5-FAE949F24057}" presName="parentText" presStyleLbl="node1" presStyleIdx="3" presStyleCnt="4">
        <dgm:presLayoutVars>
          <dgm:chMax val="0"/>
          <dgm:bulletEnabled val="1"/>
        </dgm:presLayoutVars>
      </dgm:prSet>
      <dgm:spPr>
        <a:solidFill>
          <a:srgbClr val="EE7624"/>
        </a:solidFill>
      </dgm:spPr>
    </dgm:pt>
    <dgm:pt modelId="{523BE349-DBFC-4723-8879-233571B76C90}" type="pres">
      <dgm:prSet presAssocID="{E8EA365E-0134-4CC4-85F5-FAE949F24057}" presName="negativeSpace" presStyleCnt="0"/>
      <dgm:spPr/>
    </dgm:pt>
    <dgm:pt modelId="{E5B82746-FE8F-4C75-883D-D8A45E668C09}" type="pres">
      <dgm:prSet presAssocID="{E8EA365E-0134-4CC4-85F5-FAE949F24057}" presName="childText" presStyleLbl="conFgAcc1" presStyleIdx="3" presStyleCnt="4">
        <dgm:presLayoutVars>
          <dgm:bulletEnabled val="1"/>
        </dgm:presLayoutVars>
      </dgm:prSet>
      <dgm:spPr/>
    </dgm:pt>
  </dgm:ptLst>
  <dgm:cxnLst>
    <dgm:cxn modelId="{A0B8491E-E827-4544-8983-3218A8242806}" srcId="{8251F12E-4D79-4891-97A1-BD0AC2F40832}" destId="{E8EA365E-0134-4CC4-85F5-FAE949F24057}" srcOrd="3" destOrd="0" parTransId="{98653E0E-FCAD-4E0F-86AB-27E91DC63712}" sibTransId="{137EBA9B-F7D4-4EC0-A493-1B38C066ECAF}"/>
    <dgm:cxn modelId="{0B235C30-1D78-4A65-9312-4463519589B9}" type="presOf" srcId="{4422C005-401D-456A-ADC2-0787F5FDFE1F}" destId="{04C8AD16-B402-4CA5-A13C-7E71743CB140}" srcOrd="1" destOrd="0" presId="urn:microsoft.com/office/officeart/2005/8/layout/list1"/>
    <dgm:cxn modelId="{ECDC9435-8EF4-4E2B-AECE-77E543FAA3A6}" type="presOf" srcId="{6E9F7B35-0259-4ADD-8BFA-25597496F424}" destId="{4AC61189-291E-4FB6-A005-6258F2859C16}" srcOrd="1" destOrd="0" presId="urn:microsoft.com/office/officeart/2005/8/layout/list1"/>
    <dgm:cxn modelId="{B3BB9D3D-F896-4815-B797-B0DFE421CBCC}" type="presOf" srcId="{4422C005-401D-456A-ADC2-0787F5FDFE1F}" destId="{4772C9B0-C022-40A9-A9F6-41A790C7F284}" srcOrd="0" destOrd="0" presId="urn:microsoft.com/office/officeart/2005/8/layout/list1"/>
    <dgm:cxn modelId="{1E15165B-8142-4B7B-9A29-A0CEC152B77D}" type="presOf" srcId="{E8EA365E-0134-4CC4-85F5-FAE949F24057}" destId="{9F23F296-ED4E-4A0D-9609-2A33AE6D1EC0}" srcOrd="1" destOrd="0" presId="urn:microsoft.com/office/officeart/2005/8/layout/list1"/>
    <dgm:cxn modelId="{943F5A4D-0408-4443-95B6-F51BE0F6430F}" type="presOf" srcId="{E8EA365E-0134-4CC4-85F5-FAE949F24057}" destId="{0ECCC1CF-C64E-40B1-A089-B44329918345}" srcOrd="0" destOrd="0" presId="urn:microsoft.com/office/officeart/2005/8/layout/list1"/>
    <dgm:cxn modelId="{1C9AF673-6F4C-4C95-881A-D2AE8F41FD3B}" type="presOf" srcId="{8251F12E-4D79-4891-97A1-BD0AC2F40832}" destId="{76E95A1A-B81B-43FF-965B-E2392AB95EB0}" srcOrd="0" destOrd="0" presId="urn:microsoft.com/office/officeart/2005/8/layout/list1"/>
    <dgm:cxn modelId="{30C9DF98-EDC7-4364-A649-408341BA2C6F}" srcId="{8251F12E-4D79-4891-97A1-BD0AC2F40832}" destId="{6E9F7B35-0259-4ADD-8BFA-25597496F424}" srcOrd="2" destOrd="0" parTransId="{54F82C20-260F-41C2-9320-BD6319E46E4F}" sibTransId="{DF1C306F-1B2E-4C31-AB6C-3BA7BF07127F}"/>
    <dgm:cxn modelId="{923BEAAE-C167-4148-ABA2-222C7220E817}" type="presOf" srcId="{6E9F7B35-0259-4ADD-8BFA-25597496F424}" destId="{C8DF6CA6-21D5-4014-B2DC-A8A6EF3E1BF4}" srcOrd="0" destOrd="0" presId="urn:microsoft.com/office/officeart/2005/8/layout/list1"/>
    <dgm:cxn modelId="{F6A646D1-DBD9-4B62-895B-9050318C7D7F}" srcId="{8251F12E-4D79-4891-97A1-BD0AC2F40832}" destId="{4422C005-401D-456A-ADC2-0787F5FDFE1F}" srcOrd="0" destOrd="0" parTransId="{807D686D-1EC5-417E-8302-40E680AFD771}" sibTransId="{F8050FC1-6EAB-4958-999D-E55219CBEEF9}"/>
    <dgm:cxn modelId="{1E5E08E5-D847-448F-84CA-C9B28111E394}" type="presOf" srcId="{AE9A3BDA-0815-4270-8E6D-CA81C01842D8}" destId="{030633A0-0419-46C0-A00D-5C213FE548D1}" srcOrd="0" destOrd="0" presId="urn:microsoft.com/office/officeart/2005/8/layout/list1"/>
    <dgm:cxn modelId="{AA342CF2-C6F4-4083-9546-ECC15AA72F19}" srcId="{8251F12E-4D79-4891-97A1-BD0AC2F40832}" destId="{AE9A3BDA-0815-4270-8E6D-CA81C01842D8}" srcOrd="1" destOrd="0" parTransId="{3CCC70AE-96F2-4329-AFCD-432CEB07C5D4}" sibTransId="{74763BDB-AFEC-47ED-BE18-151F2ED4818E}"/>
    <dgm:cxn modelId="{8E4740FE-93C0-4302-9133-3312CBD7724A}" type="presOf" srcId="{AE9A3BDA-0815-4270-8E6D-CA81C01842D8}" destId="{9E00E6F3-34E1-44B1-8637-D49FEE5AF894}" srcOrd="1" destOrd="0" presId="urn:microsoft.com/office/officeart/2005/8/layout/list1"/>
    <dgm:cxn modelId="{0B4EFF85-B405-4CF5-9662-D01A6F2C2622}" type="presParOf" srcId="{76E95A1A-B81B-43FF-965B-E2392AB95EB0}" destId="{DC1A16C7-879D-4570-92A4-A9E2E47A320C}" srcOrd="0" destOrd="0" presId="urn:microsoft.com/office/officeart/2005/8/layout/list1"/>
    <dgm:cxn modelId="{E5B36E25-A3D2-4DB8-8989-39AE15002DEB}" type="presParOf" srcId="{DC1A16C7-879D-4570-92A4-A9E2E47A320C}" destId="{4772C9B0-C022-40A9-A9F6-41A790C7F284}" srcOrd="0" destOrd="0" presId="urn:microsoft.com/office/officeart/2005/8/layout/list1"/>
    <dgm:cxn modelId="{EAE4184A-1E6E-4E69-BF36-9CEC4C5A008E}" type="presParOf" srcId="{DC1A16C7-879D-4570-92A4-A9E2E47A320C}" destId="{04C8AD16-B402-4CA5-A13C-7E71743CB140}" srcOrd="1" destOrd="0" presId="urn:microsoft.com/office/officeart/2005/8/layout/list1"/>
    <dgm:cxn modelId="{BA60820F-0C6B-4962-8BAE-E988A1BA341E}" type="presParOf" srcId="{76E95A1A-B81B-43FF-965B-E2392AB95EB0}" destId="{A0FED3E1-DD8B-47AD-9E8B-B1D2F03712D3}" srcOrd="1" destOrd="0" presId="urn:microsoft.com/office/officeart/2005/8/layout/list1"/>
    <dgm:cxn modelId="{4DB519AA-90AD-4920-97A1-3DCB74581420}" type="presParOf" srcId="{76E95A1A-B81B-43FF-965B-E2392AB95EB0}" destId="{1A84F336-ACD7-457F-BFA8-EC2C5C2A4CA7}" srcOrd="2" destOrd="0" presId="urn:microsoft.com/office/officeart/2005/8/layout/list1"/>
    <dgm:cxn modelId="{0E6FADDA-800C-4DCB-95C1-C75D63E1DE50}" type="presParOf" srcId="{76E95A1A-B81B-43FF-965B-E2392AB95EB0}" destId="{E79A8960-B740-4E3B-B9FA-C13924AB5C68}" srcOrd="3" destOrd="0" presId="urn:microsoft.com/office/officeart/2005/8/layout/list1"/>
    <dgm:cxn modelId="{4FCDF77C-CFB5-431C-AE0E-170E885619DF}" type="presParOf" srcId="{76E95A1A-B81B-43FF-965B-E2392AB95EB0}" destId="{AD03C8FD-4C72-45D3-B9E7-11E5B39FD93F}" srcOrd="4" destOrd="0" presId="urn:microsoft.com/office/officeart/2005/8/layout/list1"/>
    <dgm:cxn modelId="{1C20E113-0056-48AA-87EA-B50B02C0F90E}" type="presParOf" srcId="{AD03C8FD-4C72-45D3-B9E7-11E5B39FD93F}" destId="{030633A0-0419-46C0-A00D-5C213FE548D1}" srcOrd="0" destOrd="0" presId="urn:microsoft.com/office/officeart/2005/8/layout/list1"/>
    <dgm:cxn modelId="{BB25DC8E-C16D-43A4-A057-6DE0FE3D3FC8}" type="presParOf" srcId="{AD03C8FD-4C72-45D3-B9E7-11E5B39FD93F}" destId="{9E00E6F3-34E1-44B1-8637-D49FEE5AF894}" srcOrd="1" destOrd="0" presId="urn:microsoft.com/office/officeart/2005/8/layout/list1"/>
    <dgm:cxn modelId="{20C8EE33-4095-429D-892E-55237DB66FA5}" type="presParOf" srcId="{76E95A1A-B81B-43FF-965B-E2392AB95EB0}" destId="{7B5F9A34-C04B-49FB-B440-969AAEACBDD9}" srcOrd="5" destOrd="0" presId="urn:microsoft.com/office/officeart/2005/8/layout/list1"/>
    <dgm:cxn modelId="{9B1688BC-0F4C-4F1B-83E4-DB53C7F775A5}" type="presParOf" srcId="{76E95A1A-B81B-43FF-965B-E2392AB95EB0}" destId="{97F75FAD-778A-46C2-9DED-8F6EBACF17CF}" srcOrd="6" destOrd="0" presId="urn:microsoft.com/office/officeart/2005/8/layout/list1"/>
    <dgm:cxn modelId="{BBD221E0-B8F3-47BA-9FD2-C0925E49C437}" type="presParOf" srcId="{76E95A1A-B81B-43FF-965B-E2392AB95EB0}" destId="{DC8DA0FB-C549-46FC-A43F-6F6729B970F7}" srcOrd="7" destOrd="0" presId="urn:microsoft.com/office/officeart/2005/8/layout/list1"/>
    <dgm:cxn modelId="{68D881B1-AF52-4D40-934E-CA7FF88BE63D}" type="presParOf" srcId="{76E95A1A-B81B-43FF-965B-E2392AB95EB0}" destId="{F3BDCC22-1E0A-40B1-81B3-E488B5BAF15E}" srcOrd="8" destOrd="0" presId="urn:microsoft.com/office/officeart/2005/8/layout/list1"/>
    <dgm:cxn modelId="{63BC7306-FED0-437A-8DED-01328E8172FF}" type="presParOf" srcId="{F3BDCC22-1E0A-40B1-81B3-E488B5BAF15E}" destId="{C8DF6CA6-21D5-4014-B2DC-A8A6EF3E1BF4}" srcOrd="0" destOrd="0" presId="urn:microsoft.com/office/officeart/2005/8/layout/list1"/>
    <dgm:cxn modelId="{D501D8AE-BBC9-4A74-875A-4C697776150D}" type="presParOf" srcId="{F3BDCC22-1E0A-40B1-81B3-E488B5BAF15E}" destId="{4AC61189-291E-4FB6-A005-6258F2859C16}" srcOrd="1" destOrd="0" presId="urn:microsoft.com/office/officeart/2005/8/layout/list1"/>
    <dgm:cxn modelId="{1FE5B94A-6FFB-473F-811F-E5A0400D1A56}" type="presParOf" srcId="{76E95A1A-B81B-43FF-965B-E2392AB95EB0}" destId="{B0798300-7B1D-4EC9-93CE-BE3242B2E1B6}" srcOrd="9" destOrd="0" presId="urn:microsoft.com/office/officeart/2005/8/layout/list1"/>
    <dgm:cxn modelId="{2C11990D-2BE4-40D4-9AD8-8ADB82E7F3DE}" type="presParOf" srcId="{76E95A1A-B81B-43FF-965B-E2392AB95EB0}" destId="{AC9DE262-EE44-4ACF-9C8E-4554F92E7BE5}" srcOrd="10" destOrd="0" presId="urn:microsoft.com/office/officeart/2005/8/layout/list1"/>
    <dgm:cxn modelId="{E865C83B-4A59-4C05-9AFD-10D8DCB84A09}" type="presParOf" srcId="{76E95A1A-B81B-43FF-965B-E2392AB95EB0}" destId="{07EF5F4C-C1BF-42D8-BFFE-42B2A2383D02}" srcOrd="11" destOrd="0" presId="urn:microsoft.com/office/officeart/2005/8/layout/list1"/>
    <dgm:cxn modelId="{A44DA0C0-3445-4754-9BE2-95E18DEAC204}" type="presParOf" srcId="{76E95A1A-B81B-43FF-965B-E2392AB95EB0}" destId="{3D5B8F1B-48C2-487C-BCD0-ADAFC7071EB0}" srcOrd="12" destOrd="0" presId="urn:microsoft.com/office/officeart/2005/8/layout/list1"/>
    <dgm:cxn modelId="{ABFB78C6-D95F-4A5E-8FBA-9059083208DD}" type="presParOf" srcId="{3D5B8F1B-48C2-487C-BCD0-ADAFC7071EB0}" destId="{0ECCC1CF-C64E-40B1-A089-B44329918345}" srcOrd="0" destOrd="0" presId="urn:microsoft.com/office/officeart/2005/8/layout/list1"/>
    <dgm:cxn modelId="{5A21949B-5208-4710-80E4-2FD36A34536E}" type="presParOf" srcId="{3D5B8F1B-48C2-487C-BCD0-ADAFC7071EB0}" destId="{9F23F296-ED4E-4A0D-9609-2A33AE6D1EC0}" srcOrd="1" destOrd="0" presId="urn:microsoft.com/office/officeart/2005/8/layout/list1"/>
    <dgm:cxn modelId="{BAE0974B-BA8B-4AF2-B0BF-5F158244E532}" type="presParOf" srcId="{76E95A1A-B81B-43FF-965B-E2392AB95EB0}" destId="{523BE349-DBFC-4723-8879-233571B76C90}" srcOrd="13" destOrd="0" presId="urn:microsoft.com/office/officeart/2005/8/layout/list1"/>
    <dgm:cxn modelId="{E26FCFFD-D39B-4D7F-A564-536A974C2DC6}" type="presParOf" srcId="{76E95A1A-B81B-43FF-965B-E2392AB95EB0}" destId="{E5B82746-FE8F-4C75-883D-D8A45E668C09}"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12C512-F87E-2144-A2B1-8519248BD64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9E1F099A-3FA5-D241-9B98-CDD0173C5A93}">
      <dgm:prSet phldrT="[Text]"/>
      <dgm:spPr>
        <a:solidFill>
          <a:schemeClr val="bg2">
            <a:lumMod val="75000"/>
          </a:schemeClr>
        </a:solidFill>
      </dgm:spPr>
      <dgm:t>
        <a:bodyPr/>
        <a:lstStyle/>
        <a:p>
          <a:r>
            <a:rPr lang="en-US"/>
            <a:t>Control</a:t>
          </a:r>
        </a:p>
      </dgm:t>
    </dgm:pt>
    <dgm:pt modelId="{4DE8D14D-9B31-EB4E-97C3-1D3B896C4324}" type="parTrans" cxnId="{D9808FC4-BC37-F744-AA26-D2267E9A24FE}">
      <dgm:prSet/>
      <dgm:spPr/>
      <dgm:t>
        <a:bodyPr/>
        <a:lstStyle/>
        <a:p>
          <a:endParaRPr lang="en-US"/>
        </a:p>
      </dgm:t>
    </dgm:pt>
    <dgm:pt modelId="{2470FE92-A55D-9D48-8134-5EB2A768F404}" type="sibTrans" cxnId="{D9808FC4-BC37-F744-AA26-D2267E9A24FE}">
      <dgm:prSet/>
      <dgm:spPr/>
      <dgm:t>
        <a:bodyPr/>
        <a:lstStyle/>
        <a:p>
          <a:endParaRPr lang="en-US"/>
        </a:p>
      </dgm:t>
    </dgm:pt>
    <dgm:pt modelId="{EBA9269C-7A8F-8143-95E3-6DD085206287}">
      <dgm:prSet phldrT="[Text]"/>
      <dgm:spPr>
        <a:solidFill>
          <a:schemeClr val="bg2"/>
        </a:solidFill>
      </dgm:spPr>
      <dgm:t>
        <a:bodyPr/>
        <a:lstStyle/>
        <a:p>
          <a:r>
            <a:rPr lang="en-US"/>
            <a:t>Integrate logic</a:t>
          </a:r>
        </a:p>
      </dgm:t>
    </dgm:pt>
    <dgm:pt modelId="{8E1B9634-6154-5649-8B72-108993B36CA8}" type="parTrans" cxnId="{B1CBEAD7-B82B-7F40-8EA8-40025923235F}">
      <dgm:prSet/>
      <dgm:spPr>
        <a:ln w="38100">
          <a:solidFill>
            <a:schemeClr val="tx1"/>
          </a:solidFill>
        </a:ln>
      </dgm:spPr>
      <dgm:t>
        <a:bodyPr/>
        <a:lstStyle/>
        <a:p>
          <a:endParaRPr lang="en-US"/>
        </a:p>
      </dgm:t>
    </dgm:pt>
    <dgm:pt modelId="{B9128EEB-ED30-4B4A-85B2-C0CE9511FCC7}" type="sibTrans" cxnId="{B1CBEAD7-B82B-7F40-8EA8-40025923235F}">
      <dgm:prSet/>
      <dgm:spPr/>
      <dgm:t>
        <a:bodyPr/>
        <a:lstStyle/>
        <a:p>
          <a:endParaRPr lang="en-US"/>
        </a:p>
      </dgm:t>
    </dgm:pt>
    <dgm:pt modelId="{B195D33A-20D3-2B43-BD9E-F3EC1F0BA9E5}">
      <dgm:prSet phldrT="[Text]"/>
      <dgm:spPr>
        <a:solidFill>
          <a:schemeClr val="bg2"/>
        </a:solidFill>
      </dgm:spPr>
      <dgm:t>
        <a:bodyPr/>
        <a:lstStyle/>
        <a:p>
          <a:r>
            <a:rPr lang="en-US"/>
            <a:t>Interpret visual feedback</a:t>
          </a:r>
        </a:p>
      </dgm:t>
    </dgm:pt>
    <dgm:pt modelId="{1EAFDE4B-8CC9-FD43-9481-B84A4F60A403}" type="parTrans" cxnId="{CF0178FB-6345-B348-9012-20ECAC6DBD38}">
      <dgm:prSet/>
      <dgm:spPr>
        <a:ln w="38100">
          <a:solidFill>
            <a:schemeClr val="tx1"/>
          </a:solidFill>
        </a:ln>
      </dgm:spPr>
      <dgm:t>
        <a:bodyPr/>
        <a:lstStyle/>
        <a:p>
          <a:endParaRPr lang="en-US"/>
        </a:p>
      </dgm:t>
    </dgm:pt>
    <dgm:pt modelId="{7825DE61-5196-024C-BE40-7CAFFF65562F}" type="sibTrans" cxnId="{CF0178FB-6345-B348-9012-20ECAC6DBD38}">
      <dgm:prSet/>
      <dgm:spPr/>
      <dgm:t>
        <a:bodyPr/>
        <a:lstStyle/>
        <a:p>
          <a:endParaRPr lang="en-US"/>
        </a:p>
      </dgm:t>
    </dgm:pt>
    <dgm:pt modelId="{79AE21C4-88DD-4843-A91F-A6FC87AE9495}" type="pres">
      <dgm:prSet presAssocID="{ED12C512-F87E-2144-A2B1-8519248BD642}" presName="hierChild1" presStyleCnt="0">
        <dgm:presLayoutVars>
          <dgm:orgChart val="1"/>
          <dgm:chPref val="1"/>
          <dgm:dir/>
          <dgm:animOne val="branch"/>
          <dgm:animLvl val="lvl"/>
          <dgm:resizeHandles/>
        </dgm:presLayoutVars>
      </dgm:prSet>
      <dgm:spPr/>
    </dgm:pt>
    <dgm:pt modelId="{497D61E6-31A2-BB4F-BCAF-03F77EBC7330}" type="pres">
      <dgm:prSet presAssocID="{9E1F099A-3FA5-D241-9B98-CDD0173C5A93}" presName="hierRoot1" presStyleCnt="0">
        <dgm:presLayoutVars>
          <dgm:hierBranch val="init"/>
        </dgm:presLayoutVars>
      </dgm:prSet>
      <dgm:spPr/>
    </dgm:pt>
    <dgm:pt modelId="{88EC1B99-7221-0E48-8644-3194935F0320}" type="pres">
      <dgm:prSet presAssocID="{9E1F099A-3FA5-D241-9B98-CDD0173C5A93}" presName="rootComposite1" presStyleCnt="0"/>
      <dgm:spPr/>
    </dgm:pt>
    <dgm:pt modelId="{E19D851C-0FA7-C346-B428-05457445BAEF}" type="pres">
      <dgm:prSet presAssocID="{9E1F099A-3FA5-D241-9B98-CDD0173C5A93}" presName="rootText1" presStyleLbl="node0" presStyleIdx="0" presStyleCnt="1">
        <dgm:presLayoutVars>
          <dgm:chPref val="3"/>
        </dgm:presLayoutVars>
      </dgm:prSet>
      <dgm:spPr/>
    </dgm:pt>
    <dgm:pt modelId="{75603A05-9CED-0B49-9956-9EC14AF9EC5D}" type="pres">
      <dgm:prSet presAssocID="{9E1F099A-3FA5-D241-9B98-CDD0173C5A93}" presName="rootConnector1" presStyleLbl="node1" presStyleIdx="0" presStyleCnt="0"/>
      <dgm:spPr/>
    </dgm:pt>
    <dgm:pt modelId="{45B91DC4-C767-4248-B21C-55637436F24B}" type="pres">
      <dgm:prSet presAssocID="{9E1F099A-3FA5-D241-9B98-CDD0173C5A93}" presName="hierChild2" presStyleCnt="0"/>
      <dgm:spPr/>
    </dgm:pt>
    <dgm:pt modelId="{D2D5FC1B-60EB-F444-B8E9-55251D4FEAEE}" type="pres">
      <dgm:prSet presAssocID="{8E1B9634-6154-5649-8B72-108993B36CA8}" presName="Name37" presStyleLbl="parChTrans1D2" presStyleIdx="0" presStyleCnt="2"/>
      <dgm:spPr/>
    </dgm:pt>
    <dgm:pt modelId="{B163E54B-EFE8-B847-8CAF-277A59E91CBD}" type="pres">
      <dgm:prSet presAssocID="{EBA9269C-7A8F-8143-95E3-6DD085206287}" presName="hierRoot2" presStyleCnt="0">
        <dgm:presLayoutVars>
          <dgm:hierBranch val="init"/>
        </dgm:presLayoutVars>
      </dgm:prSet>
      <dgm:spPr/>
    </dgm:pt>
    <dgm:pt modelId="{73C79B0F-F350-8B47-A45B-5F694DD2500E}" type="pres">
      <dgm:prSet presAssocID="{EBA9269C-7A8F-8143-95E3-6DD085206287}" presName="rootComposite" presStyleCnt="0"/>
      <dgm:spPr/>
    </dgm:pt>
    <dgm:pt modelId="{DB1CC406-443A-1246-A625-D6399A621DD3}" type="pres">
      <dgm:prSet presAssocID="{EBA9269C-7A8F-8143-95E3-6DD085206287}" presName="rootText" presStyleLbl="node2" presStyleIdx="0" presStyleCnt="2">
        <dgm:presLayoutVars>
          <dgm:chPref val="3"/>
        </dgm:presLayoutVars>
      </dgm:prSet>
      <dgm:spPr/>
    </dgm:pt>
    <dgm:pt modelId="{C3E22963-D739-C844-8891-A59F43FF2C81}" type="pres">
      <dgm:prSet presAssocID="{EBA9269C-7A8F-8143-95E3-6DD085206287}" presName="rootConnector" presStyleLbl="node2" presStyleIdx="0" presStyleCnt="2"/>
      <dgm:spPr/>
    </dgm:pt>
    <dgm:pt modelId="{16A11C1D-51E9-074A-BDDA-E91314ED17B8}" type="pres">
      <dgm:prSet presAssocID="{EBA9269C-7A8F-8143-95E3-6DD085206287}" presName="hierChild4" presStyleCnt="0"/>
      <dgm:spPr/>
    </dgm:pt>
    <dgm:pt modelId="{5AAAAE82-DCE7-5A41-808F-E9FC23665AF6}" type="pres">
      <dgm:prSet presAssocID="{EBA9269C-7A8F-8143-95E3-6DD085206287}" presName="hierChild5" presStyleCnt="0"/>
      <dgm:spPr/>
    </dgm:pt>
    <dgm:pt modelId="{BA46A48C-6FD5-C548-9A43-E017DCB7F80B}" type="pres">
      <dgm:prSet presAssocID="{1EAFDE4B-8CC9-FD43-9481-B84A4F60A403}" presName="Name37" presStyleLbl="parChTrans1D2" presStyleIdx="1" presStyleCnt="2"/>
      <dgm:spPr/>
    </dgm:pt>
    <dgm:pt modelId="{881A4F92-00D5-384A-9080-F0520B6371FF}" type="pres">
      <dgm:prSet presAssocID="{B195D33A-20D3-2B43-BD9E-F3EC1F0BA9E5}" presName="hierRoot2" presStyleCnt="0">
        <dgm:presLayoutVars>
          <dgm:hierBranch val="init"/>
        </dgm:presLayoutVars>
      </dgm:prSet>
      <dgm:spPr/>
    </dgm:pt>
    <dgm:pt modelId="{04B1E6A9-7874-B341-9CE0-45DC4DE60214}" type="pres">
      <dgm:prSet presAssocID="{B195D33A-20D3-2B43-BD9E-F3EC1F0BA9E5}" presName="rootComposite" presStyleCnt="0"/>
      <dgm:spPr/>
    </dgm:pt>
    <dgm:pt modelId="{23C6B017-7C02-3D49-9EC3-BF066D85D2D0}" type="pres">
      <dgm:prSet presAssocID="{B195D33A-20D3-2B43-BD9E-F3EC1F0BA9E5}" presName="rootText" presStyleLbl="node2" presStyleIdx="1" presStyleCnt="2">
        <dgm:presLayoutVars>
          <dgm:chPref val="3"/>
        </dgm:presLayoutVars>
      </dgm:prSet>
      <dgm:spPr/>
    </dgm:pt>
    <dgm:pt modelId="{6D79AECE-907E-F741-83A6-97A3653194D8}" type="pres">
      <dgm:prSet presAssocID="{B195D33A-20D3-2B43-BD9E-F3EC1F0BA9E5}" presName="rootConnector" presStyleLbl="node2" presStyleIdx="1" presStyleCnt="2"/>
      <dgm:spPr/>
    </dgm:pt>
    <dgm:pt modelId="{54653FEA-649C-1C47-A85F-73C7E2E77387}" type="pres">
      <dgm:prSet presAssocID="{B195D33A-20D3-2B43-BD9E-F3EC1F0BA9E5}" presName="hierChild4" presStyleCnt="0"/>
      <dgm:spPr/>
    </dgm:pt>
    <dgm:pt modelId="{63D5FEBB-72E1-0240-B775-AD3A59C8EA92}" type="pres">
      <dgm:prSet presAssocID="{B195D33A-20D3-2B43-BD9E-F3EC1F0BA9E5}" presName="hierChild5" presStyleCnt="0"/>
      <dgm:spPr/>
    </dgm:pt>
    <dgm:pt modelId="{D23A0C2D-F8A1-5A45-B2BB-1ED33EF1F958}" type="pres">
      <dgm:prSet presAssocID="{9E1F099A-3FA5-D241-9B98-CDD0173C5A93}" presName="hierChild3" presStyleCnt="0"/>
      <dgm:spPr/>
    </dgm:pt>
  </dgm:ptLst>
  <dgm:cxnLst>
    <dgm:cxn modelId="{EB6F140F-B5D2-AF48-92AB-B25836A8E3C3}" type="presOf" srcId="{9E1F099A-3FA5-D241-9B98-CDD0173C5A93}" destId="{75603A05-9CED-0B49-9956-9EC14AF9EC5D}" srcOrd="1" destOrd="0" presId="urn:microsoft.com/office/officeart/2005/8/layout/orgChart1"/>
    <dgm:cxn modelId="{E3D03122-466F-1749-B8ED-06A2D349E2F7}" type="presOf" srcId="{EBA9269C-7A8F-8143-95E3-6DD085206287}" destId="{C3E22963-D739-C844-8891-A59F43FF2C81}" srcOrd="1" destOrd="0" presId="urn:microsoft.com/office/officeart/2005/8/layout/orgChart1"/>
    <dgm:cxn modelId="{C2F3EA24-C8B8-7244-AF40-DF5D2824D4C5}" type="presOf" srcId="{B195D33A-20D3-2B43-BD9E-F3EC1F0BA9E5}" destId="{23C6B017-7C02-3D49-9EC3-BF066D85D2D0}" srcOrd="0" destOrd="0" presId="urn:microsoft.com/office/officeart/2005/8/layout/orgChart1"/>
    <dgm:cxn modelId="{FD0C7125-4E78-A04B-A035-B489190BE4FA}" type="presOf" srcId="{8E1B9634-6154-5649-8B72-108993B36CA8}" destId="{D2D5FC1B-60EB-F444-B8E9-55251D4FEAEE}" srcOrd="0" destOrd="0" presId="urn:microsoft.com/office/officeart/2005/8/layout/orgChart1"/>
    <dgm:cxn modelId="{B5FAD576-BE3F-F649-8A9F-A81B4260443D}" type="presOf" srcId="{1EAFDE4B-8CC9-FD43-9481-B84A4F60A403}" destId="{BA46A48C-6FD5-C548-9A43-E017DCB7F80B}" srcOrd="0" destOrd="0" presId="urn:microsoft.com/office/officeart/2005/8/layout/orgChart1"/>
    <dgm:cxn modelId="{946607A5-B849-844B-9EB5-76CE0B044AEA}" type="presOf" srcId="{B195D33A-20D3-2B43-BD9E-F3EC1F0BA9E5}" destId="{6D79AECE-907E-F741-83A6-97A3653194D8}" srcOrd="1" destOrd="0" presId="urn:microsoft.com/office/officeart/2005/8/layout/orgChart1"/>
    <dgm:cxn modelId="{D9808FC4-BC37-F744-AA26-D2267E9A24FE}" srcId="{ED12C512-F87E-2144-A2B1-8519248BD642}" destId="{9E1F099A-3FA5-D241-9B98-CDD0173C5A93}" srcOrd="0" destOrd="0" parTransId="{4DE8D14D-9B31-EB4E-97C3-1D3B896C4324}" sibTransId="{2470FE92-A55D-9D48-8134-5EB2A768F404}"/>
    <dgm:cxn modelId="{D1A5F7C8-91FD-984E-97B0-46C6B366506C}" type="presOf" srcId="{ED12C512-F87E-2144-A2B1-8519248BD642}" destId="{79AE21C4-88DD-4843-A91F-A6FC87AE9495}" srcOrd="0" destOrd="0" presId="urn:microsoft.com/office/officeart/2005/8/layout/orgChart1"/>
    <dgm:cxn modelId="{B1CBEAD7-B82B-7F40-8EA8-40025923235F}" srcId="{9E1F099A-3FA5-D241-9B98-CDD0173C5A93}" destId="{EBA9269C-7A8F-8143-95E3-6DD085206287}" srcOrd="0" destOrd="0" parTransId="{8E1B9634-6154-5649-8B72-108993B36CA8}" sibTransId="{B9128EEB-ED30-4B4A-85B2-C0CE9511FCC7}"/>
    <dgm:cxn modelId="{F5903FDF-E54E-3A48-8F7E-4C002E7142DF}" type="presOf" srcId="{9E1F099A-3FA5-D241-9B98-CDD0173C5A93}" destId="{E19D851C-0FA7-C346-B428-05457445BAEF}" srcOrd="0" destOrd="0" presId="urn:microsoft.com/office/officeart/2005/8/layout/orgChart1"/>
    <dgm:cxn modelId="{D53135F0-558A-5F44-9F17-F73C47D50C8A}" type="presOf" srcId="{EBA9269C-7A8F-8143-95E3-6DD085206287}" destId="{DB1CC406-443A-1246-A625-D6399A621DD3}" srcOrd="0" destOrd="0" presId="urn:microsoft.com/office/officeart/2005/8/layout/orgChart1"/>
    <dgm:cxn modelId="{CF0178FB-6345-B348-9012-20ECAC6DBD38}" srcId="{9E1F099A-3FA5-D241-9B98-CDD0173C5A93}" destId="{B195D33A-20D3-2B43-BD9E-F3EC1F0BA9E5}" srcOrd="1" destOrd="0" parTransId="{1EAFDE4B-8CC9-FD43-9481-B84A4F60A403}" sibTransId="{7825DE61-5196-024C-BE40-7CAFFF65562F}"/>
    <dgm:cxn modelId="{BED5F9B4-6C0D-6F4F-9DE6-845465640731}" type="presParOf" srcId="{79AE21C4-88DD-4843-A91F-A6FC87AE9495}" destId="{497D61E6-31A2-BB4F-BCAF-03F77EBC7330}" srcOrd="0" destOrd="0" presId="urn:microsoft.com/office/officeart/2005/8/layout/orgChart1"/>
    <dgm:cxn modelId="{F7E10F96-E1A6-0546-A46A-8959CFED5F92}" type="presParOf" srcId="{497D61E6-31A2-BB4F-BCAF-03F77EBC7330}" destId="{88EC1B99-7221-0E48-8644-3194935F0320}" srcOrd="0" destOrd="0" presId="urn:microsoft.com/office/officeart/2005/8/layout/orgChart1"/>
    <dgm:cxn modelId="{2AAFE345-CBE6-694F-A596-2CFF64CFDC98}" type="presParOf" srcId="{88EC1B99-7221-0E48-8644-3194935F0320}" destId="{E19D851C-0FA7-C346-B428-05457445BAEF}" srcOrd="0" destOrd="0" presId="urn:microsoft.com/office/officeart/2005/8/layout/orgChart1"/>
    <dgm:cxn modelId="{BC8C97D6-A3E9-2044-AC24-E125E99AE5A7}" type="presParOf" srcId="{88EC1B99-7221-0E48-8644-3194935F0320}" destId="{75603A05-9CED-0B49-9956-9EC14AF9EC5D}" srcOrd="1" destOrd="0" presId="urn:microsoft.com/office/officeart/2005/8/layout/orgChart1"/>
    <dgm:cxn modelId="{D46FD053-89CD-614B-A993-2DD2D6DCF93C}" type="presParOf" srcId="{497D61E6-31A2-BB4F-BCAF-03F77EBC7330}" destId="{45B91DC4-C767-4248-B21C-55637436F24B}" srcOrd="1" destOrd="0" presId="urn:microsoft.com/office/officeart/2005/8/layout/orgChart1"/>
    <dgm:cxn modelId="{7860635E-887E-8D4E-A632-41F8C8605485}" type="presParOf" srcId="{45B91DC4-C767-4248-B21C-55637436F24B}" destId="{D2D5FC1B-60EB-F444-B8E9-55251D4FEAEE}" srcOrd="0" destOrd="0" presId="urn:microsoft.com/office/officeart/2005/8/layout/orgChart1"/>
    <dgm:cxn modelId="{A013A162-6D73-4548-91E2-EB8005804095}" type="presParOf" srcId="{45B91DC4-C767-4248-B21C-55637436F24B}" destId="{B163E54B-EFE8-B847-8CAF-277A59E91CBD}" srcOrd="1" destOrd="0" presId="urn:microsoft.com/office/officeart/2005/8/layout/orgChart1"/>
    <dgm:cxn modelId="{B421E9A8-A91D-9B41-8F2E-32F668A13990}" type="presParOf" srcId="{B163E54B-EFE8-B847-8CAF-277A59E91CBD}" destId="{73C79B0F-F350-8B47-A45B-5F694DD2500E}" srcOrd="0" destOrd="0" presId="urn:microsoft.com/office/officeart/2005/8/layout/orgChart1"/>
    <dgm:cxn modelId="{A17ADABC-1AD2-4D49-99E2-37D3D8795E35}" type="presParOf" srcId="{73C79B0F-F350-8B47-A45B-5F694DD2500E}" destId="{DB1CC406-443A-1246-A625-D6399A621DD3}" srcOrd="0" destOrd="0" presId="urn:microsoft.com/office/officeart/2005/8/layout/orgChart1"/>
    <dgm:cxn modelId="{843DE1CB-9865-6F49-A2B5-EE22225A233A}" type="presParOf" srcId="{73C79B0F-F350-8B47-A45B-5F694DD2500E}" destId="{C3E22963-D739-C844-8891-A59F43FF2C81}" srcOrd="1" destOrd="0" presId="urn:microsoft.com/office/officeart/2005/8/layout/orgChart1"/>
    <dgm:cxn modelId="{CA74363C-1FD5-D346-ACE4-B187442945CB}" type="presParOf" srcId="{B163E54B-EFE8-B847-8CAF-277A59E91CBD}" destId="{16A11C1D-51E9-074A-BDDA-E91314ED17B8}" srcOrd="1" destOrd="0" presId="urn:microsoft.com/office/officeart/2005/8/layout/orgChart1"/>
    <dgm:cxn modelId="{C0E2FD7B-7297-4046-951E-EE42C6D38717}" type="presParOf" srcId="{B163E54B-EFE8-B847-8CAF-277A59E91CBD}" destId="{5AAAAE82-DCE7-5A41-808F-E9FC23665AF6}" srcOrd="2" destOrd="0" presId="urn:microsoft.com/office/officeart/2005/8/layout/orgChart1"/>
    <dgm:cxn modelId="{45F03B15-E12C-FC47-9A8B-1BD34593D012}" type="presParOf" srcId="{45B91DC4-C767-4248-B21C-55637436F24B}" destId="{BA46A48C-6FD5-C548-9A43-E017DCB7F80B}" srcOrd="2" destOrd="0" presId="urn:microsoft.com/office/officeart/2005/8/layout/orgChart1"/>
    <dgm:cxn modelId="{B0DAFFCB-37C1-394A-BF9C-419A6936D924}" type="presParOf" srcId="{45B91DC4-C767-4248-B21C-55637436F24B}" destId="{881A4F92-00D5-384A-9080-F0520B6371FF}" srcOrd="3" destOrd="0" presId="urn:microsoft.com/office/officeart/2005/8/layout/orgChart1"/>
    <dgm:cxn modelId="{E053AEB2-C691-834C-8723-BE2C5BEA897A}" type="presParOf" srcId="{881A4F92-00D5-384A-9080-F0520B6371FF}" destId="{04B1E6A9-7874-B341-9CE0-45DC4DE60214}" srcOrd="0" destOrd="0" presId="urn:microsoft.com/office/officeart/2005/8/layout/orgChart1"/>
    <dgm:cxn modelId="{9C2F623B-4122-2E44-9FF4-0732E5CDB126}" type="presParOf" srcId="{04B1E6A9-7874-B341-9CE0-45DC4DE60214}" destId="{23C6B017-7C02-3D49-9EC3-BF066D85D2D0}" srcOrd="0" destOrd="0" presId="urn:microsoft.com/office/officeart/2005/8/layout/orgChart1"/>
    <dgm:cxn modelId="{482F66D3-99AA-AA4C-B8C5-3D737F8688D3}" type="presParOf" srcId="{04B1E6A9-7874-B341-9CE0-45DC4DE60214}" destId="{6D79AECE-907E-F741-83A6-97A3653194D8}" srcOrd="1" destOrd="0" presId="urn:microsoft.com/office/officeart/2005/8/layout/orgChart1"/>
    <dgm:cxn modelId="{1361C79A-6399-AF4F-B9F9-DF1BBA43EB5F}" type="presParOf" srcId="{881A4F92-00D5-384A-9080-F0520B6371FF}" destId="{54653FEA-649C-1C47-A85F-73C7E2E77387}" srcOrd="1" destOrd="0" presId="urn:microsoft.com/office/officeart/2005/8/layout/orgChart1"/>
    <dgm:cxn modelId="{E2BD19E8-8EE3-284F-BEB4-A22C79292592}" type="presParOf" srcId="{881A4F92-00D5-384A-9080-F0520B6371FF}" destId="{63D5FEBB-72E1-0240-B775-AD3A59C8EA92}" srcOrd="2" destOrd="0" presId="urn:microsoft.com/office/officeart/2005/8/layout/orgChart1"/>
    <dgm:cxn modelId="{34B429DF-828B-D041-86D2-79B1F6E1FAD1}" type="presParOf" srcId="{497D61E6-31A2-BB4F-BCAF-03F77EBC7330}" destId="{D23A0C2D-F8A1-5A45-B2BB-1ED33EF1F958}" srcOrd="2" destOrd="0" presId="urn:microsoft.com/office/officeart/2005/8/layout/orgChart1"/>
  </dgm:cxnLst>
  <dgm:bg/>
  <dgm:whole>
    <a:ln w="381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43EA0B-4F7F-754C-9476-B9F8FAE8A6F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11192513-6EA2-8D49-B349-7CDE70805DB4}">
      <dgm:prSet phldrT="[Text]"/>
      <dgm:spPr>
        <a:solidFill>
          <a:schemeClr val="bg2">
            <a:lumMod val="75000"/>
          </a:schemeClr>
        </a:solidFill>
      </dgm:spPr>
      <dgm:t>
        <a:bodyPr/>
        <a:lstStyle/>
        <a:p>
          <a:r>
            <a:rPr lang="en-US"/>
            <a:t>Plant</a:t>
          </a:r>
        </a:p>
      </dgm:t>
    </dgm:pt>
    <dgm:pt modelId="{347DBBED-66D1-3A42-AA59-356B0C3E1AC0}" type="parTrans" cxnId="{87F27698-B9EF-1D48-8CDE-55F294433BB3}">
      <dgm:prSet/>
      <dgm:spPr/>
      <dgm:t>
        <a:bodyPr/>
        <a:lstStyle/>
        <a:p>
          <a:endParaRPr lang="en-US"/>
        </a:p>
      </dgm:t>
    </dgm:pt>
    <dgm:pt modelId="{BA1C3DA3-71DA-D541-B82A-47143FDF0B7F}" type="sibTrans" cxnId="{87F27698-B9EF-1D48-8CDE-55F294433BB3}">
      <dgm:prSet/>
      <dgm:spPr/>
      <dgm:t>
        <a:bodyPr/>
        <a:lstStyle/>
        <a:p>
          <a:endParaRPr lang="en-US"/>
        </a:p>
      </dgm:t>
    </dgm:pt>
    <dgm:pt modelId="{78FA7EE1-651D-F94A-B34F-8BE437D1D44C}">
      <dgm:prSet phldrT="[Text]"/>
      <dgm:spPr>
        <a:solidFill>
          <a:schemeClr val="bg2"/>
        </a:solidFill>
      </dgm:spPr>
      <dgm:t>
        <a:bodyPr/>
        <a:lstStyle/>
        <a:p>
          <a:r>
            <a:rPr lang="en-US"/>
            <a:t>Control inputs and outputs</a:t>
          </a:r>
        </a:p>
      </dgm:t>
    </dgm:pt>
    <dgm:pt modelId="{743F8949-6812-184F-B7DB-5D903109AA57}" type="parTrans" cxnId="{D1DE451C-4CF2-534E-B91D-AB9B936E8A55}">
      <dgm:prSet/>
      <dgm:spPr>
        <a:ln w="38100">
          <a:solidFill>
            <a:schemeClr val="tx1"/>
          </a:solidFill>
        </a:ln>
      </dgm:spPr>
      <dgm:t>
        <a:bodyPr/>
        <a:lstStyle/>
        <a:p>
          <a:endParaRPr lang="en-US"/>
        </a:p>
      </dgm:t>
    </dgm:pt>
    <dgm:pt modelId="{0BBA4A6E-15ED-9243-AD58-DF6BF47F7D5B}" type="sibTrans" cxnId="{D1DE451C-4CF2-534E-B91D-AB9B936E8A55}">
      <dgm:prSet/>
      <dgm:spPr/>
      <dgm:t>
        <a:bodyPr/>
        <a:lstStyle/>
        <a:p>
          <a:endParaRPr lang="en-US"/>
        </a:p>
      </dgm:t>
    </dgm:pt>
    <dgm:pt modelId="{6A5E4FF8-19CB-0940-99BF-862DDAEC7FF2}">
      <dgm:prSet phldrT="[Text]"/>
      <dgm:spPr>
        <a:solidFill>
          <a:schemeClr val="bg2"/>
        </a:solidFill>
      </dgm:spPr>
      <dgm:t>
        <a:bodyPr/>
        <a:lstStyle/>
        <a:p>
          <a:r>
            <a:rPr lang="en-US"/>
            <a:t>Move motors</a:t>
          </a:r>
        </a:p>
      </dgm:t>
    </dgm:pt>
    <dgm:pt modelId="{03C8B333-9CC9-CF49-AF62-02E6E97FBA27}" type="parTrans" cxnId="{4FFCB826-2F49-5E43-BBC1-4784234EC746}">
      <dgm:prSet/>
      <dgm:spPr>
        <a:ln w="38100">
          <a:solidFill>
            <a:schemeClr val="tx1"/>
          </a:solidFill>
        </a:ln>
      </dgm:spPr>
      <dgm:t>
        <a:bodyPr/>
        <a:lstStyle/>
        <a:p>
          <a:endParaRPr lang="en-US"/>
        </a:p>
      </dgm:t>
    </dgm:pt>
    <dgm:pt modelId="{CF98F0C7-90C1-7E46-8FDB-4C87D570DD6F}" type="sibTrans" cxnId="{4FFCB826-2F49-5E43-BBC1-4784234EC746}">
      <dgm:prSet/>
      <dgm:spPr/>
      <dgm:t>
        <a:bodyPr/>
        <a:lstStyle/>
        <a:p>
          <a:endParaRPr lang="en-US"/>
        </a:p>
      </dgm:t>
    </dgm:pt>
    <dgm:pt modelId="{9BA027F7-0ECC-4F4A-A829-0D77DCF62392}">
      <dgm:prSet phldrT="[Text]"/>
      <dgm:spPr>
        <a:solidFill>
          <a:schemeClr val="bg2"/>
        </a:solidFill>
      </dgm:spPr>
      <dgm:t>
        <a:bodyPr/>
        <a:lstStyle/>
        <a:p>
          <a:r>
            <a:rPr lang="en-US"/>
            <a:t>Supply power</a:t>
          </a:r>
        </a:p>
      </dgm:t>
    </dgm:pt>
    <dgm:pt modelId="{771E8CEB-C1FB-4B42-9595-7C49E1E39393}" type="parTrans" cxnId="{07FEE2F4-C58E-B044-A322-50425550FC6B}">
      <dgm:prSet/>
      <dgm:spPr>
        <a:ln w="38100">
          <a:solidFill>
            <a:schemeClr val="tx1"/>
          </a:solidFill>
        </a:ln>
      </dgm:spPr>
      <dgm:t>
        <a:bodyPr/>
        <a:lstStyle/>
        <a:p>
          <a:endParaRPr lang="en-US"/>
        </a:p>
      </dgm:t>
    </dgm:pt>
    <dgm:pt modelId="{50067BAD-1E6C-564C-965F-B76B8BCFDAA7}" type="sibTrans" cxnId="{07FEE2F4-C58E-B044-A322-50425550FC6B}">
      <dgm:prSet/>
      <dgm:spPr/>
      <dgm:t>
        <a:bodyPr/>
        <a:lstStyle/>
        <a:p>
          <a:endParaRPr lang="en-US"/>
        </a:p>
      </dgm:t>
    </dgm:pt>
    <dgm:pt modelId="{6274AF2A-D278-7749-A762-C20AB3191439}">
      <dgm:prSet phldrT="[Text]"/>
      <dgm:spPr>
        <a:solidFill>
          <a:schemeClr val="bg2">
            <a:lumMod val="60000"/>
            <a:lumOff val="40000"/>
          </a:schemeClr>
        </a:solidFill>
      </dgm:spPr>
      <dgm:t>
        <a:bodyPr/>
        <a:lstStyle/>
        <a:p>
          <a:r>
            <a:rPr lang="en-US"/>
            <a:t>Receive input signal</a:t>
          </a:r>
        </a:p>
      </dgm:t>
    </dgm:pt>
    <dgm:pt modelId="{29590C07-14E8-B044-B942-B37F5E0A872E}" type="parTrans" cxnId="{498B6074-E5B1-3D4E-AD8F-F01E2EA098AB}">
      <dgm:prSet/>
      <dgm:spPr>
        <a:ln w="38100">
          <a:solidFill>
            <a:schemeClr val="tx1"/>
          </a:solidFill>
        </a:ln>
      </dgm:spPr>
      <dgm:t>
        <a:bodyPr/>
        <a:lstStyle/>
        <a:p>
          <a:endParaRPr lang="en-US"/>
        </a:p>
      </dgm:t>
    </dgm:pt>
    <dgm:pt modelId="{503A7C68-1A42-DA4D-8B43-7F239D29F835}" type="sibTrans" cxnId="{498B6074-E5B1-3D4E-AD8F-F01E2EA098AB}">
      <dgm:prSet/>
      <dgm:spPr/>
      <dgm:t>
        <a:bodyPr/>
        <a:lstStyle/>
        <a:p>
          <a:endParaRPr lang="en-US"/>
        </a:p>
      </dgm:t>
    </dgm:pt>
    <dgm:pt modelId="{3F9E34CF-E2B7-8143-B770-375441D17326}">
      <dgm:prSet phldrT="[Text]"/>
      <dgm:spPr>
        <a:solidFill>
          <a:schemeClr val="bg2">
            <a:lumMod val="60000"/>
            <a:lumOff val="40000"/>
          </a:schemeClr>
        </a:solidFill>
      </dgm:spPr>
      <dgm:t>
        <a:bodyPr/>
        <a:lstStyle/>
        <a:p>
          <a:r>
            <a:rPr lang="en-US"/>
            <a:t>Deliver output signal</a:t>
          </a:r>
        </a:p>
      </dgm:t>
    </dgm:pt>
    <dgm:pt modelId="{45F2A6AF-40A9-CD42-B6FB-1D12928B62EA}" type="parTrans" cxnId="{5639F917-440C-EE44-8E4C-13373D9F47D9}">
      <dgm:prSet/>
      <dgm:spPr>
        <a:ln w="38100">
          <a:solidFill>
            <a:schemeClr val="tx1"/>
          </a:solidFill>
        </a:ln>
      </dgm:spPr>
      <dgm:t>
        <a:bodyPr/>
        <a:lstStyle/>
        <a:p>
          <a:endParaRPr lang="en-US"/>
        </a:p>
      </dgm:t>
    </dgm:pt>
    <dgm:pt modelId="{1C24C813-2C03-CB4B-B1AA-E3C9291BFA22}" type="sibTrans" cxnId="{5639F917-440C-EE44-8E4C-13373D9F47D9}">
      <dgm:prSet/>
      <dgm:spPr/>
      <dgm:t>
        <a:bodyPr/>
        <a:lstStyle/>
        <a:p>
          <a:endParaRPr lang="en-US"/>
        </a:p>
      </dgm:t>
    </dgm:pt>
    <dgm:pt modelId="{AEF41245-E6AD-9A43-BB08-ACFF0370C268}">
      <dgm:prSet phldrT="[Text]"/>
      <dgm:spPr>
        <a:solidFill>
          <a:schemeClr val="bg2"/>
        </a:solidFill>
      </dgm:spPr>
      <dgm:t>
        <a:bodyPr/>
        <a:lstStyle/>
        <a:p>
          <a:r>
            <a:rPr lang="en-US"/>
            <a:t>Manage data</a:t>
          </a:r>
        </a:p>
      </dgm:t>
    </dgm:pt>
    <dgm:pt modelId="{09B87F6D-C0B6-D940-AA07-B39E87F8B077}" type="parTrans" cxnId="{9A57FE44-613F-F443-B04F-2292B8A95EA9}">
      <dgm:prSet/>
      <dgm:spPr>
        <a:ln w="38100">
          <a:solidFill>
            <a:schemeClr val="tx1"/>
          </a:solidFill>
        </a:ln>
      </dgm:spPr>
      <dgm:t>
        <a:bodyPr/>
        <a:lstStyle/>
        <a:p>
          <a:endParaRPr lang="en-US"/>
        </a:p>
      </dgm:t>
    </dgm:pt>
    <dgm:pt modelId="{C0E571F5-4456-1946-BBD9-B9C2FB38174D}" type="sibTrans" cxnId="{9A57FE44-613F-F443-B04F-2292B8A95EA9}">
      <dgm:prSet/>
      <dgm:spPr/>
      <dgm:t>
        <a:bodyPr/>
        <a:lstStyle/>
        <a:p>
          <a:endParaRPr lang="en-US"/>
        </a:p>
      </dgm:t>
    </dgm:pt>
    <dgm:pt modelId="{A58CC026-9212-514A-84B3-5232CD59E12E}">
      <dgm:prSet phldrT="[Text]"/>
      <dgm:spPr>
        <a:solidFill>
          <a:schemeClr val="bg2">
            <a:lumMod val="60000"/>
            <a:lumOff val="40000"/>
          </a:schemeClr>
        </a:solidFill>
      </dgm:spPr>
      <dgm:t>
        <a:bodyPr/>
        <a:lstStyle/>
        <a:p>
          <a:r>
            <a:rPr lang="en-US"/>
            <a:t>Record data</a:t>
          </a:r>
        </a:p>
      </dgm:t>
    </dgm:pt>
    <dgm:pt modelId="{BDA4557B-E330-D94F-A750-C9733FADA9AF}" type="parTrans" cxnId="{1733FBCF-089D-1543-AF7B-9CFC125B6698}">
      <dgm:prSet/>
      <dgm:spPr>
        <a:ln w="38100">
          <a:solidFill>
            <a:schemeClr val="tx1"/>
          </a:solidFill>
        </a:ln>
      </dgm:spPr>
      <dgm:t>
        <a:bodyPr/>
        <a:lstStyle/>
        <a:p>
          <a:endParaRPr lang="en-US"/>
        </a:p>
      </dgm:t>
    </dgm:pt>
    <dgm:pt modelId="{37737039-5726-C147-B0F5-403B2F294C85}" type="sibTrans" cxnId="{1733FBCF-089D-1543-AF7B-9CFC125B6698}">
      <dgm:prSet/>
      <dgm:spPr/>
      <dgm:t>
        <a:bodyPr/>
        <a:lstStyle/>
        <a:p>
          <a:endParaRPr lang="en-US"/>
        </a:p>
      </dgm:t>
    </dgm:pt>
    <dgm:pt modelId="{7353F875-FB99-FF4B-B730-2A05CB83BF26}">
      <dgm:prSet phldrT="[Text]"/>
      <dgm:spPr>
        <a:solidFill>
          <a:schemeClr val="bg2">
            <a:lumMod val="60000"/>
            <a:lumOff val="40000"/>
          </a:schemeClr>
        </a:solidFill>
      </dgm:spPr>
      <dgm:t>
        <a:bodyPr/>
        <a:lstStyle/>
        <a:p>
          <a:r>
            <a:rPr lang="en-US"/>
            <a:t>Communicate Data</a:t>
          </a:r>
        </a:p>
      </dgm:t>
    </dgm:pt>
    <dgm:pt modelId="{6F599BA6-8DC0-1842-BD98-CCB341DEB414}" type="parTrans" cxnId="{415C8BDA-9AEE-1545-83C0-83708CB2F923}">
      <dgm:prSet/>
      <dgm:spPr>
        <a:ln w="38100">
          <a:solidFill>
            <a:schemeClr val="tx1"/>
          </a:solidFill>
        </a:ln>
      </dgm:spPr>
      <dgm:t>
        <a:bodyPr/>
        <a:lstStyle/>
        <a:p>
          <a:endParaRPr lang="en-US"/>
        </a:p>
      </dgm:t>
    </dgm:pt>
    <dgm:pt modelId="{9AF9B1B9-8F9A-BE43-B132-578B25BD2324}" type="sibTrans" cxnId="{415C8BDA-9AEE-1545-83C0-83708CB2F923}">
      <dgm:prSet/>
      <dgm:spPr/>
      <dgm:t>
        <a:bodyPr/>
        <a:lstStyle/>
        <a:p>
          <a:endParaRPr lang="en-US"/>
        </a:p>
      </dgm:t>
    </dgm:pt>
    <dgm:pt modelId="{AF835344-74D1-734C-839A-8B22B6595084}">
      <dgm:prSet phldrT="[Text]"/>
      <dgm:spPr>
        <a:solidFill>
          <a:schemeClr val="bg2">
            <a:lumMod val="60000"/>
            <a:lumOff val="40000"/>
          </a:schemeClr>
        </a:solidFill>
      </dgm:spPr>
      <dgm:t>
        <a:bodyPr/>
        <a:lstStyle/>
        <a:p>
          <a:r>
            <a:rPr lang="en-US"/>
            <a:t>Limit maximum voltage</a:t>
          </a:r>
        </a:p>
      </dgm:t>
    </dgm:pt>
    <dgm:pt modelId="{28B75EDD-374C-954F-8F08-3DCFFA2C45BD}" type="parTrans" cxnId="{653EE4EC-9185-8D47-ADBB-56C3916ADFD7}">
      <dgm:prSet/>
      <dgm:spPr>
        <a:ln w="38100">
          <a:solidFill>
            <a:schemeClr val="tx1"/>
          </a:solidFill>
        </a:ln>
      </dgm:spPr>
      <dgm:t>
        <a:bodyPr/>
        <a:lstStyle/>
        <a:p>
          <a:endParaRPr lang="en-US"/>
        </a:p>
      </dgm:t>
    </dgm:pt>
    <dgm:pt modelId="{283A9407-BD6A-214D-8D7A-117225F51675}" type="sibTrans" cxnId="{653EE4EC-9185-8D47-ADBB-56C3916ADFD7}">
      <dgm:prSet/>
      <dgm:spPr/>
      <dgm:t>
        <a:bodyPr/>
        <a:lstStyle/>
        <a:p>
          <a:endParaRPr lang="en-US"/>
        </a:p>
      </dgm:t>
    </dgm:pt>
    <dgm:pt modelId="{64499F00-92A0-AD41-BBF2-E68C61A26B1F}">
      <dgm:prSet phldrT="[Text]"/>
      <dgm:spPr>
        <a:solidFill>
          <a:schemeClr val="bg2">
            <a:lumMod val="60000"/>
            <a:lumOff val="40000"/>
          </a:schemeClr>
        </a:solidFill>
      </dgm:spPr>
      <dgm:t>
        <a:bodyPr/>
        <a:lstStyle/>
        <a:p>
          <a:r>
            <a:rPr lang="en-US"/>
            <a:t>Limit maximum current</a:t>
          </a:r>
        </a:p>
      </dgm:t>
    </dgm:pt>
    <dgm:pt modelId="{41E764A5-EBAC-5A4D-B32A-EAA5E5D80386}" type="parTrans" cxnId="{B558AAC2-6F25-1843-968F-370BC109A63D}">
      <dgm:prSet/>
      <dgm:spPr>
        <a:ln w="38100">
          <a:solidFill>
            <a:schemeClr val="tx1"/>
          </a:solidFill>
        </a:ln>
      </dgm:spPr>
      <dgm:t>
        <a:bodyPr/>
        <a:lstStyle/>
        <a:p>
          <a:endParaRPr lang="en-US"/>
        </a:p>
      </dgm:t>
    </dgm:pt>
    <dgm:pt modelId="{F636DBB7-EA4C-B742-B678-9B5FB3A23E12}" type="sibTrans" cxnId="{B558AAC2-6F25-1843-968F-370BC109A63D}">
      <dgm:prSet/>
      <dgm:spPr/>
      <dgm:t>
        <a:bodyPr/>
        <a:lstStyle/>
        <a:p>
          <a:endParaRPr lang="en-US"/>
        </a:p>
      </dgm:t>
    </dgm:pt>
    <dgm:pt modelId="{70FB6190-8752-CC4C-BC3E-AB5E0F99ED86}">
      <dgm:prSet phldrT="[Text]"/>
      <dgm:spPr>
        <a:solidFill>
          <a:schemeClr val="bg2">
            <a:lumMod val="60000"/>
            <a:lumOff val="40000"/>
          </a:schemeClr>
        </a:solidFill>
      </dgm:spPr>
      <dgm:t>
        <a:bodyPr/>
        <a:lstStyle/>
        <a:p>
          <a:r>
            <a:rPr lang="en-US"/>
            <a:t>Disconnect power</a:t>
          </a:r>
        </a:p>
      </dgm:t>
    </dgm:pt>
    <dgm:pt modelId="{AE3BF262-FFA1-BC4F-B6D9-B116475B7995}" type="parTrans" cxnId="{AC431FDD-EAD3-ED40-A1AF-71AEFE433584}">
      <dgm:prSet/>
      <dgm:spPr>
        <a:ln w="38100">
          <a:solidFill>
            <a:schemeClr val="tx1"/>
          </a:solidFill>
        </a:ln>
      </dgm:spPr>
      <dgm:t>
        <a:bodyPr/>
        <a:lstStyle/>
        <a:p>
          <a:endParaRPr lang="en-US"/>
        </a:p>
      </dgm:t>
    </dgm:pt>
    <dgm:pt modelId="{6528585F-1928-804A-B668-7611AEEC8B7E}" type="sibTrans" cxnId="{AC431FDD-EAD3-ED40-A1AF-71AEFE433584}">
      <dgm:prSet/>
      <dgm:spPr/>
      <dgm:t>
        <a:bodyPr/>
        <a:lstStyle/>
        <a:p>
          <a:endParaRPr lang="en-US"/>
        </a:p>
      </dgm:t>
    </dgm:pt>
    <dgm:pt modelId="{06F8CABD-728B-794D-B357-575D38B2BFF7}" type="pres">
      <dgm:prSet presAssocID="{C743EA0B-4F7F-754C-9476-B9F8FAE8A6F9}" presName="hierChild1" presStyleCnt="0">
        <dgm:presLayoutVars>
          <dgm:orgChart val="1"/>
          <dgm:chPref val="1"/>
          <dgm:dir/>
          <dgm:animOne val="branch"/>
          <dgm:animLvl val="lvl"/>
          <dgm:resizeHandles/>
        </dgm:presLayoutVars>
      </dgm:prSet>
      <dgm:spPr/>
    </dgm:pt>
    <dgm:pt modelId="{6089B4DB-A4F0-9743-A01B-0490163DC263}" type="pres">
      <dgm:prSet presAssocID="{11192513-6EA2-8D49-B349-7CDE70805DB4}" presName="hierRoot1" presStyleCnt="0">
        <dgm:presLayoutVars>
          <dgm:hierBranch val="init"/>
        </dgm:presLayoutVars>
      </dgm:prSet>
      <dgm:spPr/>
    </dgm:pt>
    <dgm:pt modelId="{D7BF2C98-C6C4-2547-859D-6D556AEEBC80}" type="pres">
      <dgm:prSet presAssocID="{11192513-6EA2-8D49-B349-7CDE70805DB4}" presName="rootComposite1" presStyleCnt="0"/>
      <dgm:spPr/>
    </dgm:pt>
    <dgm:pt modelId="{F4B30210-161C-EB44-B614-4BA0C90EF3AD}" type="pres">
      <dgm:prSet presAssocID="{11192513-6EA2-8D49-B349-7CDE70805DB4}" presName="rootText1" presStyleLbl="node0" presStyleIdx="0" presStyleCnt="1">
        <dgm:presLayoutVars>
          <dgm:chPref val="3"/>
        </dgm:presLayoutVars>
      </dgm:prSet>
      <dgm:spPr/>
    </dgm:pt>
    <dgm:pt modelId="{EA862DDF-1B63-FA46-9AD2-97CF759FA370}" type="pres">
      <dgm:prSet presAssocID="{11192513-6EA2-8D49-B349-7CDE70805DB4}" presName="rootConnector1" presStyleLbl="node1" presStyleIdx="0" presStyleCnt="0"/>
      <dgm:spPr/>
    </dgm:pt>
    <dgm:pt modelId="{97B538E9-1837-934A-AA93-757431167812}" type="pres">
      <dgm:prSet presAssocID="{11192513-6EA2-8D49-B349-7CDE70805DB4}" presName="hierChild2" presStyleCnt="0"/>
      <dgm:spPr/>
    </dgm:pt>
    <dgm:pt modelId="{952E3CB1-DC35-7D4A-8B96-4DCAAC32DA96}" type="pres">
      <dgm:prSet presAssocID="{743F8949-6812-184F-B7DB-5D903109AA57}" presName="Name37" presStyleLbl="parChTrans1D2" presStyleIdx="0" presStyleCnt="4"/>
      <dgm:spPr/>
    </dgm:pt>
    <dgm:pt modelId="{9D92BE88-2A77-2446-A1D9-F0B9A992D543}" type="pres">
      <dgm:prSet presAssocID="{78FA7EE1-651D-F94A-B34F-8BE437D1D44C}" presName="hierRoot2" presStyleCnt="0">
        <dgm:presLayoutVars>
          <dgm:hierBranch val="init"/>
        </dgm:presLayoutVars>
      </dgm:prSet>
      <dgm:spPr/>
    </dgm:pt>
    <dgm:pt modelId="{8FBAA683-2C94-0D49-8DCC-7446D13E14CE}" type="pres">
      <dgm:prSet presAssocID="{78FA7EE1-651D-F94A-B34F-8BE437D1D44C}" presName="rootComposite" presStyleCnt="0"/>
      <dgm:spPr/>
    </dgm:pt>
    <dgm:pt modelId="{04E4D4C8-C537-2347-BD1E-050B024CF03A}" type="pres">
      <dgm:prSet presAssocID="{78FA7EE1-651D-F94A-B34F-8BE437D1D44C}" presName="rootText" presStyleLbl="node2" presStyleIdx="0" presStyleCnt="4">
        <dgm:presLayoutVars>
          <dgm:chPref val="3"/>
        </dgm:presLayoutVars>
      </dgm:prSet>
      <dgm:spPr/>
    </dgm:pt>
    <dgm:pt modelId="{1C098422-89E8-F246-818C-997350427063}" type="pres">
      <dgm:prSet presAssocID="{78FA7EE1-651D-F94A-B34F-8BE437D1D44C}" presName="rootConnector" presStyleLbl="node2" presStyleIdx="0" presStyleCnt="4"/>
      <dgm:spPr/>
    </dgm:pt>
    <dgm:pt modelId="{685A1E95-B94A-1344-83C7-F0FD53E5CCBA}" type="pres">
      <dgm:prSet presAssocID="{78FA7EE1-651D-F94A-B34F-8BE437D1D44C}" presName="hierChild4" presStyleCnt="0"/>
      <dgm:spPr/>
    </dgm:pt>
    <dgm:pt modelId="{CC666021-AFE9-F945-949E-E7D549BDC7EC}" type="pres">
      <dgm:prSet presAssocID="{29590C07-14E8-B044-B942-B37F5E0A872E}" presName="Name37" presStyleLbl="parChTrans1D3" presStyleIdx="0" presStyleCnt="7"/>
      <dgm:spPr/>
    </dgm:pt>
    <dgm:pt modelId="{A4E09E03-C88A-464A-8A27-CF944F1AC255}" type="pres">
      <dgm:prSet presAssocID="{6274AF2A-D278-7749-A762-C20AB3191439}" presName="hierRoot2" presStyleCnt="0">
        <dgm:presLayoutVars>
          <dgm:hierBranch val="init"/>
        </dgm:presLayoutVars>
      </dgm:prSet>
      <dgm:spPr/>
    </dgm:pt>
    <dgm:pt modelId="{E9C19A93-2390-5746-84ED-664C50591F1E}" type="pres">
      <dgm:prSet presAssocID="{6274AF2A-D278-7749-A762-C20AB3191439}" presName="rootComposite" presStyleCnt="0"/>
      <dgm:spPr/>
    </dgm:pt>
    <dgm:pt modelId="{BE8C6258-E23F-6A4D-A3CE-90828F6133D0}" type="pres">
      <dgm:prSet presAssocID="{6274AF2A-D278-7749-A762-C20AB3191439}" presName="rootText" presStyleLbl="node3" presStyleIdx="0" presStyleCnt="7">
        <dgm:presLayoutVars>
          <dgm:chPref val="3"/>
        </dgm:presLayoutVars>
      </dgm:prSet>
      <dgm:spPr/>
    </dgm:pt>
    <dgm:pt modelId="{5B490C7F-223D-F644-9BC5-2AEB99E21AC1}" type="pres">
      <dgm:prSet presAssocID="{6274AF2A-D278-7749-A762-C20AB3191439}" presName="rootConnector" presStyleLbl="node3" presStyleIdx="0" presStyleCnt="7"/>
      <dgm:spPr/>
    </dgm:pt>
    <dgm:pt modelId="{80B22AD9-D578-E24A-AA07-48885FF61EDC}" type="pres">
      <dgm:prSet presAssocID="{6274AF2A-D278-7749-A762-C20AB3191439}" presName="hierChild4" presStyleCnt="0"/>
      <dgm:spPr/>
    </dgm:pt>
    <dgm:pt modelId="{8BE7E818-8418-C14C-AC32-AEF7E5026ED3}" type="pres">
      <dgm:prSet presAssocID="{6274AF2A-D278-7749-A762-C20AB3191439}" presName="hierChild5" presStyleCnt="0"/>
      <dgm:spPr/>
    </dgm:pt>
    <dgm:pt modelId="{215A0167-7A41-7E49-9B82-C967132BD710}" type="pres">
      <dgm:prSet presAssocID="{45F2A6AF-40A9-CD42-B6FB-1D12928B62EA}" presName="Name37" presStyleLbl="parChTrans1D3" presStyleIdx="1" presStyleCnt="7"/>
      <dgm:spPr/>
    </dgm:pt>
    <dgm:pt modelId="{DF721A14-23A7-224C-B753-6DEE0684F012}" type="pres">
      <dgm:prSet presAssocID="{3F9E34CF-E2B7-8143-B770-375441D17326}" presName="hierRoot2" presStyleCnt="0">
        <dgm:presLayoutVars>
          <dgm:hierBranch val="init"/>
        </dgm:presLayoutVars>
      </dgm:prSet>
      <dgm:spPr/>
    </dgm:pt>
    <dgm:pt modelId="{1E0E2D70-74EC-844B-BBFF-C79AFAA17B79}" type="pres">
      <dgm:prSet presAssocID="{3F9E34CF-E2B7-8143-B770-375441D17326}" presName="rootComposite" presStyleCnt="0"/>
      <dgm:spPr/>
    </dgm:pt>
    <dgm:pt modelId="{E226C415-9957-644F-AE6F-52C242D7F212}" type="pres">
      <dgm:prSet presAssocID="{3F9E34CF-E2B7-8143-B770-375441D17326}" presName="rootText" presStyleLbl="node3" presStyleIdx="1" presStyleCnt="7">
        <dgm:presLayoutVars>
          <dgm:chPref val="3"/>
        </dgm:presLayoutVars>
      </dgm:prSet>
      <dgm:spPr/>
    </dgm:pt>
    <dgm:pt modelId="{C0AE5B0B-2821-CA4C-9075-C1A8ED31D61D}" type="pres">
      <dgm:prSet presAssocID="{3F9E34CF-E2B7-8143-B770-375441D17326}" presName="rootConnector" presStyleLbl="node3" presStyleIdx="1" presStyleCnt="7"/>
      <dgm:spPr/>
    </dgm:pt>
    <dgm:pt modelId="{D83F405D-1FE3-7548-AEDB-D3590B0CC0DA}" type="pres">
      <dgm:prSet presAssocID="{3F9E34CF-E2B7-8143-B770-375441D17326}" presName="hierChild4" presStyleCnt="0"/>
      <dgm:spPr/>
    </dgm:pt>
    <dgm:pt modelId="{4058C57D-2DCE-EB4E-AC61-A83850B5B2DE}" type="pres">
      <dgm:prSet presAssocID="{3F9E34CF-E2B7-8143-B770-375441D17326}" presName="hierChild5" presStyleCnt="0"/>
      <dgm:spPr/>
    </dgm:pt>
    <dgm:pt modelId="{EA09B704-C980-824C-88D7-663C0CF06BEC}" type="pres">
      <dgm:prSet presAssocID="{78FA7EE1-651D-F94A-B34F-8BE437D1D44C}" presName="hierChild5" presStyleCnt="0"/>
      <dgm:spPr/>
    </dgm:pt>
    <dgm:pt modelId="{62A0E296-44A9-4D46-8CA1-B8D9003E4D19}" type="pres">
      <dgm:prSet presAssocID="{03C8B333-9CC9-CF49-AF62-02E6E97FBA27}" presName="Name37" presStyleLbl="parChTrans1D2" presStyleIdx="1" presStyleCnt="4"/>
      <dgm:spPr/>
    </dgm:pt>
    <dgm:pt modelId="{E4F5FFAA-4898-584B-9F34-A0AD5C58283F}" type="pres">
      <dgm:prSet presAssocID="{6A5E4FF8-19CB-0940-99BF-862DDAEC7FF2}" presName="hierRoot2" presStyleCnt="0">
        <dgm:presLayoutVars>
          <dgm:hierBranch val="init"/>
        </dgm:presLayoutVars>
      </dgm:prSet>
      <dgm:spPr/>
    </dgm:pt>
    <dgm:pt modelId="{F6E84252-0AEE-7844-A995-2A86D5166066}" type="pres">
      <dgm:prSet presAssocID="{6A5E4FF8-19CB-0940-99BF-862DDAEC7FF2}" presName="rootComposite" presStyleCnt="0"/>
      <dgm:spPr/>
    </dgm:pt>
    <dgm:pt modelId="{C876111B-2217-EF46-95BC-8241E4D2E307}" type="pres">
      <dgm:prSet presAssocID="{6A5E4FF8-19CB-0940-99BF-862DDAEC7FF2}" presName="rootText" presStyleLbl="node2" presStyleIdx="1" presStyleCnt="4">
        <dgm:presLayoutVars>
          <dgm:chPref val="3"/>
        </dgm:presLayoutVars>
      </dgm:prSet>
      <dgm:spPr/>
    </dgm:pt>
    <dgm:pt modelId="{F6BA6937-A729-7945-A480-EDA347A8F245}" type="pres">
      <dgm:prSet presAssocID="{6A5E4FF8-19CB-0940-99BF-862DDAEC7FF2}" presName="rootConnector" presStyleLbl="node2" presStyleIdx="1" presStyleCnt="4"/>
      <dgm:spPr/>
    </dgm:pt>
    <dgm:pt modelId="{08AAFC14-20F9-F541-8B8F-FEC82AD112DD}" type="pres">
      <dgm:prSet presAssocID="{6A5E4FF8-19CB-0940-99BF-862DDAEC7FF2}" presName="hierChild4" presStyleCnt="0"/>
      <dgm:spPr/>
    </dgm:pt>
    <dgm:pt modelId="{5EA64B30-753B-7E4E-8369-70E4D41B88BD}" type="pres">
      <dgm:prSet presAssocID="{6A5E4FF8-19CB-0940-99BF-862DDAEC7FF2}" presName="hierChild5" presStyleCnt="0"/>
      <dgm:spPr/>
    </dgm:pt>
    <dgm:pt modelId="{E42524CB-ABF3-3A4A-84DE-002088AF7DC6}" type="pres">
      <dgm:prSet presAssocID="{09B87F6D-C0B6-D940-AA07-B39E87F8B077}" presName="Name37" presStyleLbl="parChTrans1D2" presStyleIdx="2" presStyleCnt="4"/>
      <dgm:spPr/>
    </dgm:pt>
    <dgm:pt modelId="{40D1B900-797B-AC43-9CF7-B1C6F3FAF7E5}" type="pres">
      <dgm:prSet presAssocID="{AEF41245-E6AD-9A43-BB08-ACFF0370C268}" presName="hierRoot2" presStyleCnt="0">
        <dgm:presLayoutVars>
          <dgm:hierBranch val="init"/>
        </dgm:presLayoutVars>
      </dgm:prSet>
      <dgm:spPr/>
    </dgm:pt>
    <dgm:pt modelId="{79CD58F0-F126-9546-80C9-E4DBD122C2CB}" type="pres">
      <dgm:prSet presAssocID="{AEF41245-E6AD-9A43-BB08-ACFF0370C268}" presName="rootComposite" presStyleCnt="0"/>
      <dgm:spPr/>
    </dgm:pt>
    <dgm:pt modelId="{BB9EBDD9-A518-554D-96D6-450E83A503AB}" type="pres">
      <dgm:prSet presAssocID="{AEF41245-E6AD-9A43-BB08-ACFF0370C268}" presName="rootText" presStyleLbl="node2" presStyleIdx="2" presStyleCnt="4">
        <dgm:presLayoutVars>
          <dgm:chPref val="3"/>
        </dgm:presLayoutVars>
      </dgm:prSet>
      <dgm:spPr/>
    </dgm:pt>
    <dgm:pt modelId="{DD8D268A-71F2-1E48-A83F-95E6C2C760E3}" type="pres">
      <dgm:prSet presAssocID="{AEF41245-E6AD-9A43-BB08-ACFF0370C268}" presName="rootConnector" presStyleLbl="node2" presStyleIdx="2" presStyleCnt="4"/>
      <dgm:spPr/>
    </dgm:pt>
    <dgm:pt modelId="{4C590641-F991-404C-83BD-468C76F088FE}" type="pres">
      <dgm:prSet presAssocID="{AEF41245-E6AD-9A43-BB08-ACFF0370C268}" presName="hierChild4" presStyleCnt="0"/>
      <dgm:spPr/>
    </dgm:pt>
    <dgm:pt modelId="{573F9D9C-535E-E640-83B3-0B5D95E0557A}" type="pres">
      <dgm:prSet presAssocID="{BDA4557B-E330-D94F-A750-C9733FADA9AF}" presName="Name37" presStyleLbl="parChTrans1D3" presStyleIdx="2" presStyleCnt="7"/>
      <dgm:spPr/>
    </dgm:pt>
    <dgm:pt modelId="{EBB56E5A-6E9F-3243-BD2E-3572FFCBA6E8}" type="pres">
      <dgm:prSet presAssocID="{A58CC026-9212-514A-84B3-5232CD59E12E}" presName="hierRoot2" presStyleCnt="0">
        <dgm:presLayoutVars>
          <dgm:hierBranch val="init"/>
        </dgm:presLayoutVars>
      </dgm:prSet>
      <dgm:spPr/>
    </dgm:pt>
    <dgm:pt modelId="{DDBD882B-6568-EE42-98BA-DEC49ECADCA3}" type="pres">
      <dgm:prSet presAssocID="{A58CC026-9212-514A-84B3-5232CD59E12E}" presName="rootComposite" presStyleCnt="0"/>
      <dgm:spPr/>
    </dgm:pt>
    <dgm:pt modelId="{484C0B0E-6567-C643-AC11-8D9368AA64E7}" type="pres">
      <dgm:prSet presAssocID="{A58CC026-9212-514A-84B3-5232CD59E12E}" presName="rootText" presStyleLbl="node3" presStyleIdx="2" presStyleCnt="7">
        <dgm:presLayoutVars>
          <dgm:chPref val="3"/>
        </dgm:presLayoutVars>
      </dgm:prSet>
      <dgm:spPr/>
    </dgm:pt>
    <dgm:pt modelId="{34AA3392-7D3A-1B4A-9712-23076E606DBB}" type="pres">
      <dgm:prSet presAssocID="{A58CC026-9212-514A-84B3-5232CD59E12E}" presName="rootConnector" presStyleLbl="node3" presStyleIdx="2" presStyleCnt="7"/>
      <dgm:spPr/>
    </dgm:pt>
    <dgm:pt modelId="{67B24C18-D9CB-A94D-BF6C-C842939F0C4F}" type="pres">
      <dgm:prSet presAssocID="{A58CC026-9212-514A-84B3-5232CD59E12E}" presName="hierChild4" presStyleCnt="0"/>
      <dgm:spPr/>
    </dgm:pt>
    <dgm:pt modelId="{2A54A353-CC50-F348-9C37-65B156786396}" type="pres">
      <dgm:prSet presAssocID="{A58CC026-9212-514A-84B3-5232CD59E12E}" presName="hierChild5" presStyleCnt="0"/>
      <dgm:spPr/>
    </dgm:pt>
    <dgm:pt modelId="{47A31C87-0ED1-EF4C-8055-736AABC74C75}" type="pres">
      <dgm:prSet presAssocID="{6F599BA6-8DC0-1842-BD98-CCB341DEB414}" presName="Name37" presStyleLbl="parChTrans1D3" presStyleIdx="3" presStyleCnt="7"/>
      <dgm:spPr/>
    </dgm:pt>
    <dgm:pt modelId="{3D81A8D2-F90F-5B47-AC85-D154B7189982}" type="pres">
      <dgm:prSet presAssocID="{7353F875-FB99-FF4B-B730-2A05CB83BF26}" presName="hierRoot2" presStyleCnt="0">
        <dgm:presLayoutVars>
          <dgm:hierBranch val="init"/>
        </dgm:presLayoutVars>
      </dgm:prSet>
      <dgm:spPr/>
    </dgm:pt>
    <dgm:pt modelId="{B8DAB2BF-FFF4-6542-AFC2-FB702CE97936}" type="pres">
      <dgm:prSet presAssocID="{7353F875-FB99-FF4B-B730-2A05CB83BF26}" presName="rootComposite" presStyleCnt="0"/>
      <dgm:spPr/>
    </dgm:pt>
    <dgm:pt modelId="{2E31CD6F-6BEE-5044-BFC7-DB9C630B3D6B}" type="pres">
      <dgm:prSet presAssocID="{7353F875-FB99-FF4B-B730-2A05CB83BF26}" presName="rootText" presStyleLbl="node3" presStyleIdx="3" presStyleCnt="7">
        <dgm:presLayoutVars>
          <dgm:chPref val="3"/>
        </dgm:presLayoutVars>
      </dgm:prSet>
      <dgm:spPr/>
    </dgm:pt>
    <dgm:pt modelId="{ACCBAB9D-7B1A-8B4C-9386-8034386705A3}" type="pres">
      <dgm:prSet presAssocID="{7353F875-FB99-FF4B-B730-2A05CB83BF26}" presName="rootConnector" presStyleLbl="node3" presStyleIdx="3" presStyleCnt="7"/>
      <dgm:spPr/>
    </dgm:pt>
    <dgm:pt modelId="{930F8EEB-0FC4-7843-B71B-FCB650FBC95F}" type="pres">
      <dgm:prSet presAssocID="{7353F875-FB99-FF4B-B730-2A05CB83BF26}" presName="hierChild4" presStyleCnt="0"/>
      <dgm:spPr/>
    </dgm:pt>
    <dgm:pt modelId="{4AC50E3D-F931-4B4F-9839-129AED2B0C4C}" type="pres">
      <dgm:prSet presAssocID="{7353F875-FB99-FF4B-B730-2A05CB83BF26}" presName="hierChild5" presStyleCnt="0"/>
      <dgm:spPr/>
    </dgm:pt>
    <dgm:pt modelId="{1201B580-5779-254F-A46B-219D179077A0}" type="pres">
      <dgm:prSet presAssocID="{AEF41245-E6AD-9A43-BB08-ACFF0370C268}" presName="hierChild5" presStyleCnt="0"/>
      <dgm:spPr/>
    </dgm:pt>
    <dgm:pt modelId="{92C0352A-60FE-6748-9084-F40206108819}" type="pres">
      <dgm:prSet presAssocID="{771E8CEB-C1FB-4B42-9595-7C49E1E39393}" presName="Name37" presStyleLbl="parChTrans1D2" presStyleIdx="3" presStyleCnt="4"/>
      <dgm:spPr/>
    </dgm:pt>
    <dgm:pt modelId="{1EFE11FA-6F9C-2046-BD98-C175DE8AA513}" type="pres">
      <dgm:prSet presAssocID="{9BA027F7-0ECC-4F4A-A829-0D77DCF62392}" presName="hierRoot2" presStyleCnt="0">
        <dgm:presLayoutVars>
          <dgm:hierBranch val="init"/>
        </dgm:presLayoutVars>
      </dgm:prSet>
      <dgm:spPr/>
    </dgm:pt>
    <dgm:pt modelId="{C978CB54-2FE9-0442-91EF-02B24DF0441B}" type="pres">
      <dgm:prSet presAssocID="{9BA027F7-0ECC-4F4A-A829-0D77DCF62392}" presName="rootComposite" presStyleCnt="0"/>
      <dgm:spPr/>
    </dgm:pt>
    <dgm:pt modelId="{370FF74E-646D-D14A-9DB6-6FA1CA51DE44}" type="pres">
      <dgm:prSet presAssocID="{9BA027F7-0ECC-4F4A-A829-0D77DCF62392}" presName="rootText" presStyleLbl="node2" presStyleIdx="3" presStyleCnt="4">
        <dgm:presLayoutVars>
          <dgm:chPref val="3"/>
        </dgm:presLayoutVars>
      </dgm:prSet>
      <dgm:spPr/>
    </dgm:pt>
    <dgm:pt modelId="{E80BED45-4A87-BC48-845D-9B62D8CFB2F0}" type="pres">
      <dgm:prSet presAssocID="{9BA027F7-0ECC-4F4A-A829-0D77DCF62392}" presName="rootConnector" presStyleLbl="node2" presStyleIdx="3" presStyleCnt="4"/>
      <dgm:spPr/>
    </dgm:pt>
    <dgm:pt modelId="{9F863CC5-120A-AD4A-8B3C-BF416E1AC88A}" type="pres">
      <dgm:prSet presAssocID="{9BA027F7-0ECC-4F4A-A829-0D77DCF62392}" presName="hierChild4" presStyleCnt="0"/>
      <dgm:spPr/>
    </dgm:pt>
    <dgm:pt modelId="{8648FD62-69A8-4E4F-A1F5-8DD1A2A44BE2}" type="pres">
      <dgm:prSet presAssocID="{28B75EDD-374C-954F-8F08-3DCFFA2C45BD}" presName="Name37" presStyleLbl="parChTrans1D3" presStyleIdx="4" presStyleCnt="7"/>
      <dgm:spPr/>
    </dgm:pt>
    <dgm:pt modelId="{80AE66C2-6940-0A41-B291-862D42435D15}" type="pres">
      <dgm:prSet presAssocID="{AF835344-74D1-734C-839A-8B22B6595084}" presName="hierRoot2" presStyleCnt="0">
        <dgm:presLayoutVars>
          <dgm:hierBranch val="init"/>
        </dgm:presLayoutVars>
      </dgm:prSet>
      <dgm:spPr/>
    </dgm:pt>
    <dgm:pt modelId="{2A911147-259E-CC49-B064-DB2279C4CC0C}" type="pres">
      <dgm:prSet presAssocID="{AF835344-74D1-734C-839A-8B22B6595084}" presName="rootComposite" presStyleCnt="0"/>
      <dgm:spPr/>
    </dgm:pt>
    <dgm:pt modelId="{1F0E66F4-8ED4-254E-9376-1448B66E8FA0}" type="pres">
      <dgm:prSet presAssocID="{AF835344-74D1-734C-839A-8B22B6595084}" presName="rootText" presStyleLbl="node3" presStyleIdx="4" presStyleCnt="7">
        <dgm:presLayoutVars>
          <dgm:chPref val="3"/>
        </dgm:presLayoutVars>
      </dgm:prSet>
      <dgm:spPr/>
    </dgm:pt>
    <dgm:pt modelId="{6C161566-9FAF-5240-A2E5-0F6F846836A2}" type="pres">
      <dgm:prSet presAssocID="{AF835344-74D1-734C-839A-8B22B6595084}" presName="rootConnector" presStyleLbl="node3" presStyleIdx="4" presStyleCnt="7"/>
      <dgm:spPr/>
    </dgm:pt>
    <dgm:pt modelId="{C8165791-568D-994B-B221-E0256B7D5673}" type="pres">
      <dgm:prSet presAssocID="{AF835344-74D1-734C-839A-8B22B6595084}" presName="hierChild4" presStyleCnt="0"/>
      <dgm:spPr/>
    </dgm:pt>
    <dgm:pt modelId="{07CB5DF8-0486-7449-B756-50505F50FEFF}" type="pres">
      <dgm:prSet presAssocID="{AF835344-74D1-734C-839A-8B22B6595084}" presName="hierChild5" presStyleCnt="0"/>
      <dgm:spPr/>
    </dgm:pt>
    <dgm:pt modelId="{A84614AD-E4C1-2E42-8606-3924A68E0829}" type="pres">
      <dgm:prSet presAssocID="{41E764A5-EBAC-5A4D-B32A-EAA5E5D80386}" presName="Name37" presStyleLbl="parChTrans1D3" presStyleIdx="5" presStyleCnt="7"/>
      <dgm:spPr/>
    </dgm:pt>
    <dgm:pt modelId="{03BBA9EC-B32F-B848-BC8C-9FE14D067470}" type="pres">
      <dgm:prSet presAssocID="{64499F00-92A0-AD41-BBF2-E68C61A26B1F}" presName="hierRoot2" presStyleCnt="0">
        <dgm:presLayoutVars>
          <dgm:hierBranch val="init"/>
        </dgm:presLayoutVars>
      </dgm:prSet>
      <dgm:spPr/>
    </dgm:pt>
    <dgm:pt modelId="{31F5A9C9-B436-0B42-8888-A4C481EB7D02}" type="pres">
      <dgm:prSet presAssocID="{64499F00-92A0-AD41-BBF2-E68C61A26B1F}" presName="rootComposite" presStyleCnt="0"/>
      <dgm:spPr/>
    </dgm:pt>
    <dgm:pt modelId="{BCC4B07C-AB9A-B341-9623-4BFE1A34745D}" type="pres">
      <dgm:prSet presAssocID="{64499F00-92A0-AD41-BBF2-E68C61A26B1F}" presName="rootText" presStyleLbl="node3" presStyleIdx="5" presStyleCnt="7">
        <dgm:presLayoutVars>
          <dgm:chPref val="3"/>
        </dgm:presLayoutVars>
      </dgm:prSet>
      <dgm:spPr/>
    </dgm:pt>
    <dgm:pt modelId="{F33A98BB-DB2C-DB4E-AAC4-CDF510925F9F}" type="pres">
      <dgm:prSet presAssocID="{64499F00-92A0-AD41-BBF2-E68C61A26B1F}" presName="rootConnector" presStyleLbl="node3" presStyleIdx="5" presStyleCnt="7"/>
      <dgm:spPr/>
    </dgm:pt>
    <dgm:pt modelId="{2A767A4C-CB72-F945-9538-F9E5D8E1EAE9}" type="pres">
      <dgm:prSet presAssocID="{64499F00-92A0-AD41-BBF2-E68C61A26B1F}" presName="hierChild4" presStyleCnt="0"/>
      <dgm:spPr/>
    </dgm:pt>
    <dgm:pt modelId="{DD2DA32E-E0D4-1641-B850-59C4DFF9F085}" type="pres">
      <dgm:prSet presAssocID="{64499F00-92A0-AD41-BBF2-E68C61A26B1F}" presName="hierChild5" presStyleCnt="0"/>
      <dgm:spPr/>
    </dgm:pt>
    <dgm:pt modelId="{E099DB68-91C4-4F43-9372-B701B147E6BE}" type="pres">
      <dgm:prSet presAssocID="{AE3BF262-FFA1-BC4F-B6D9-B116475B7995}" presName="Name37" presStyleLbl="parChTrans1D3" presStyleIdx="6" presStyleCnt="7"/>
      <dgm:spPr/>
    </dgm:pt>
    <dgm:pt modelId="{688865F9-DD36-4744-A06D-A01710E5C8A3}" type="pres">
      <dgm:prSet presAssocID="{70FB6190-8752-CC4C-BC3E-AB5E0F99ED86}" presName="hierRoot2" presStyleCnt="0">
        <dgm:presLayoutVars>
          <dgm:hierBranch val="init"/>
        </dgm:presLayoutVars>
      </dgm:prSet>
      <dgm:spPr/>
    </dgm:pt>
    <dgm:pt modelId="{7056F7D7-378F-9344-A865-D0A99763B677}" type="pres">
      <dgm:prSet presAssocID="{70FB6190-8752-CC4C-BC3E-AB5E0F99ED86}" presName="rootComposite" presStyleCnt="0"/>
      <dgm:spPr/>
    </dgm:pt>
    <dgm:pt modelId="{4454A081-7EE1-7548-A8B8-D94E74D8691F}" type="pres">
      <dgm:prSet presAssocID="{70FB6190-8752-CC4C-BC3E-AB5E0F99ED86}" presName="rootText" presStyleLbl="node3" presStyleIdx="6" presStyleCnt="7">
        <dgm:presLayoutVars>
          <dgm:chPref val="3"/>
        </dgm:presLayoutVars>
      </dgm:prSet>
      <dgm:spPr/>
    </dgm:pt>
    <dgm:pt modelId="{D91344FB-DC92-F046-9A3D-135BA572584F}" type="pres">
      <dgm:prSet presAssocID="{70FB6190-8752-CC4C-BC3E-AB5E0F99ED86}" presName="rootConnector" presStyleLbl="node3" presStyleIdx="6" presStyleCnt="7"/>
      <dgm:spPr/>
    </dgm:pt>
    <dgm:pt modelId="{4557A527-52FE-334C-920D-86E433D3944B}" type="pres">
      <dgm:prSet presAssocID="{70FB6190-8752-CC4C-BC3E-AB5E0F99ED86}" presName="hierChild4" presStyleCnt="0"/>
      <dgm:spPr/>
    </dgm:pt>
    <dgm:pt modelId="{66B34412-BAA1-9A47-BD77-6E3A9D263187}" type="pres">
      <dgm:prSet presAssocID="{70FB6190-8752-CC4C-BC3E-AB5E0F99ED86}" presName="hierChild5" presStyleCnt="0"/>
      <dgm:spPr/>
    </dgm:pt>
    <dgm:pt modelId="{064A3496-6985-9D48-9EA9-BEC714A04C82}" type="pres">
      <dgm:prSet presAssocID="{9BA027F7-0ECC-4F4A-A829-0D77DCF62392}" presName="hierChild5" presStyleCnt="0"/>
      <dgm:spPr/>
    </dgm:pt>
    <dgm:pt modelId="{B4CE4DA3-79C6-C448-8809-566AF31D8599}" type="pres">
      <dgm:prSet presAssocID="{11192513-6EA2-8D49-B349-7CDE70805DB4}" presName="hierChild3" presStyleCnt="0"/>
      <dgm:spPr/>
    </dgm:pt>
  </dgm:ptLst>
  <dgm:cxnLst>
    <dgm:cxn modelId="{FF728600-9B72-124D-9DB8-9E7FA5D34EBB}" type="presOf" srcId="{64499F00-92A0-AD41-BBF2-E68C61A26B1F}" destId="{F33A98BB-DB2C-DB4E-AAC4-CDF510925F9F}" srcOrd="1" destOrd="0" presId="urn:microsoft.com/office/officeart/2005/8/layout/orgChart1"/>
    <dgm:cxn modelId="{F3C46901-1922-9340-86F6-15DAE705EFC7}" type="presOf" srcId="{70FB6190-8752-CC4C-BC3E-AB5E0F99ED86}" destId="{4454A081-7EE1-7548-A8B8-D94E74D8691F}" srcOrd="0" destOrd="0" presId="urn:microsoft.com/office/officeart/2005/8/layout/orgChart1"/>
    <dgm:cxn modelId="{190E7301-9BA7-594C-81F1-270435A5FEFA}" type="presOf" srcId="{BDA4557B-E330-D94F-A750-C9733FADA9AF}" destId="{573F9D9C-535E-E640-83B3-0B5D95E0557A}" srcOrd="0" destOrd="0" presId="urn:microsoft.com/office/officeart/2005/8/layout/orgChart1"/>
    <dgm:cxn modelId="{96DC6703-D7DB-884B-908B-CA0B47C73E6A}" type="presOf" srcId="{9BA027F7-0ECC-4F4A-A829-0D77DCF62392}" destId="{E80BED45-4A87-BC48-845D-9B62D8CFB2F0}" srcOrd="1" destOrd="0" presId="urn:microsoft.com/office/officeart/2005/8/layout/orgChart1"/>
    <dgm:cxn modelId="{10DA2008-5FEF-A140-8047-1D8F76B34F8C}" type="presOf" srcId="{AEF41245-E6AD-9A43-BB08-ACFF0370C268}" destId="{DD8D268A-71F2-1E48-A83F-95E6C2C760E3}" srcOrd="1" destOrd="0" presId="urn:microsoft.com/office/officeart/2005/8/layout/orgChart1"/>
    <dgm:cxn modelId="{07E64415-4DDA-3B4B-A8E2-3D09BDB42687}" type="presOf" srcId="{28B75EDD-374C-954F-8F08-3DCFFA2C45BD}" destId="{8648FD62-69A8-4E4F-A1F5-8DD1A2A44BE2}" srcOrd="0" destOrd="0" presId="urn:microsoft.com/office/officeart/2005/8/layout/orgChart1"/>
    <dgm:cxn modelId="{5639F917-440C-EE44-8E4C-13373D9F47D9}" srcId="{78FA7EE1-651D-F94A-B34F-8BE437D1D44C}" destId="{3F9E34CF-E2B7-8143-B770-375441D17326}" srcOrd="1" destOrd="0" parTransId="{45F2A6AF-40A9-CD42-B6FB-1D12928B62EA}" sibTransId="{1C24C813-2C03-CB4B-B1AA-E3C9291BFA22}"/>
    <dgm:cxn modelId="{D1DE451C-4CF2-534E-B91D-AB9B936E8A55}" srcId="{11192513-6EA2-8D49-B349-7CDE70805DB4}" destId="{78FA7EE1-651D-F94A-B34F-8BE437D1D44C}" srcOrd="0" destOrd="0" parTransId="{743F8949-6812-184F-B7DB-5D903109AA57}" sibTransId="{0BBA4A6E-15ED-9243-AD58-DF6BF47F7D5B}"/>
    <dgm:cxn modelId="{4FFCB826-2F49-5E43-BBC1-4784234EC746}" srcId="{11192513-6EA2-8D49-B349-7CDE70805DB4}" destId="{6A5E4FF8-19CB-0940-99BF-862DDAEC7FF2}" srcOrd="1" destOrd="0" parTransId="{03C8B333-9CC9-CF49-AF62-02E6E97FBA27}" sibTransId="{CF98F0C7-90C1-7E46-8FDB-4C87D570DD6F}"/>
    <dgm:cxn modelId="{F093952D-0478-E541-940F-17D5978A815E}" type="presOf" srcId="{29590C07-14E8-B044-B942-B37F5E0A872E}" destId="{CC666021-AFE9-F945-949E-E7D549BDC7EC}" srcOrd="0" destOrd="0" presId="urn:microsoft.com/office/officeart/2005/8/layout/orgChart1"/>
    <dgm:cxn modelId="{FBF6672F-A811-8B45-9CC6-0E39C61DF444}" type="presOf" srcId="{6274AF2A-D278-7749-A762-C20AB3191439}" destId="{BE8C6258-E23F-6A4D-A3CE-90828F6133D0}" srcOrd="0" destOrd="0" presId="urn:microsoft.com/office/officeart/2005/8/layout/orgChart1"/>
    <dgm:cxn modelId="{F1294236-4AC2-D84C-9927-AD20B8CD1A02}" type="presOf" srcId="{743F8949-6812-184F-B7DB-5D903109AA57}" destId="{952E3CB1-DC35-7D4A-8B96-4DCAAC32DA96}" srcOrd="0" destOrd="0" presId="urn:microsoft.com/office/officeart/2005/8/layout/orgChart1"/>
    <dgm:cxn modelId="{8EA4C437-DF53-B94F-BE12-1949DD6AFD76}" type="presOf" srcId="{70FB6190-8752-CC4C-BC3E-AB5E0F99ED86}" destId="{D91344FB-DC92-F046-9A3D-135BA572584F}" srcOrd="1" destOrd="0" presId="urn:microsoft.com/office/officeart/2005/8/layout/orgChart1"/>
    <dgm:cxn modelId="{7EA23438-56E6-9249-AE85-583BDC1A0A18}" type="presOf" srcId="{78FA7EE1-651D-F94A-B34F-8BE437D1D44C}" destId="{1C098422-89E8-F246-818C-997350427063}" srcOrd="1" destOrd="0" presId="urn:microsoft.com/office/officeart/2005/8/layout/orgChart1"/>
    <dgm:cxn modelId="{53107E5B-25F9-FD45-BB4B-B161068C7D4D}" type="presOf" srcId="{AE3BF262-FFA1-BC4F-B6D9-B116475B7995}" destId="{E099DB68-91C4-4F43-9372-B701B147E6BE}" srcOrd="0" destOrd="0" presId="urn:microsoft.com/office/officeart/2005/8/layout/orgChart1"/>
    <dgm:cxn modelId="{65950A5D-BA3B-E04B-9788-BA8068C97F91}" type="presOf" srcId="{AEF41245-E6AD-9A43-BB08-ACFF0370C268}" destId="{BB9EBDD9-A518-554D-96D6-450E83A503AB}" srcOrd="0" destOrd="0" presId="urn:microsoft.com/office/officeart/2005/8/layout/orgChart1"/>
    <dgm:cxn modelId="{64987061-4968-9A43-9993-56F4F971E6D9}" type="presOf" srcId="{6F599BA6-8DC0-1842-BD98-CCB341DEB414}" destId="{47A31C87-0ED1-EF4C-8055-736AABC74C75}" srcOrd="0" destOrd="0" presId="urn:microsoft.com/office/officeart/2005/8/layout/orgChart1"/>
    <dgm:cxn modelId="{9A57FE44-613F-F443-B04F-2292B8A95EA9}" srcId="{11192513-6EA2-8D49-B349-7CDE70805DB4}" destId="{AEF41245-E6AD-9A43-BB08-ACFF0370C268}" srcOrd="2" destOrd="0" parTransId="{09B87F6D-C0B6-D940-AA07-B39E87F8B077}" sibTransId="{C0E571F5-4456-1946-BBD9-B9C2FB38174D}"/>
    <dgm:cxn modelId="{06F01A4C-B2A3-9C47-9576-E657CE297697}" type="presOf" srcId="{03C8B333-9CC9-CF49-AF62-02E6E97FBA27}" destId="{62A0E296-44A9-4D46-8CA1-B8D9003E4D19}" srcOrd="0" destOrd="0" presId="urn:microsoft.com/office/officeart/2005/8/layout/orgChart1"/>
    <dgm:cxn modelId="{3826D850-3005-B245-958B-A71B0BD4CAB0}" type="presOf" srcId="{11192513-6EA2-8D49-B349-7CDE70805DB4}" destId="{EA862DDF-1B63-FA46-9AD2-97CF759FA370}" srcOrd="1" destOrd="0" presId="urn:microsoft.com/office/officeart/2005/8/layout/orgChart1"/>
    <dgm:cxn modelId="{498B6074-E5B1-3D4E-AD8F-F01E2EA098AB}" srcId="{78FA7EE1-651D-F94A-B34F-8BE437D1D44C}" destId="{6274AF2A-D278-7749-A762-C20AB3191439}" srcOrd="0" destOrd="0" parTransId="{29590C07-14E8-B044-B942-B37F5E0A872E}" sibTransId="{503A7C68-1A42-DA4D-8B43-7F239D29F835}"/>
    <dgm:cxn modelId="{2ED4E674-FD72-3D47-94F8-D351C6C124AF}" type="presOf" srcId="{3F9E34CF-E2B7-8143-B770-375441D17326}" destId="{C0AE5B0B-2821-CA4C-9075-C1A8ED31D61D}" srcOrd="1" destOrd="0" presId="urn:microsoft.com/office/officeart/2005/8/layout/orgChart1"/>
    <dgm:cxn modelId="{87D68A58-E2EB-9D43-87F2-BA8AD90BB20D}" type="presOf" srcId="{11192513-6EA2-8D49-B349-7CDE70805DB4}" destId="{F4B30210-161C-EB44-B614-4BA0C90EF3AD}" srcOrd="0" destOrd="0" presId="urn:microsoft.com/office/officeart/2005/8/layout/orgChart1"/>
    <dgm:cxn modelId="{18325192-F229-2740-8F70-0EE8F35651EC}" type="presOf" srcId="{C743EA0B-4F7F-754C-9476-B9F8FAE8A6F9}" destId="{06F8CABD-728B-794D-B357-575D38B2BFF7}" srcOrd="0" destOrd="0" presId="urn:microsoft.com/office/officeart/2005/8/layout/orgChart1"/>
    <dgm:cxn modelId="{E1416B93-12E0-BA46-8375-B0F041A30B08}" type="presOf" srcId="{41E764A5-EBAC-5A4D-B32A-EAA5E5D80386}" destId="{A84614AD-E4C1-2E42-8606-3924A68E0829}" srcOrd="0" destOrd="0" presId="urn:microsoft.com/office/officeart/2005/8/layout/orgChart1"/>
    <dgm:cxn modelId="{87F27698-B9EF-1D48-8CDE-55F294433BB3}" srcId="{C743EA0B-4F7F-754C-9476-B9F8FAE8A6F9}" destId="{11192513-6EA2-8D49-B349-7CDE70805DB4}" srcOrd="0" destOrd="0" parTransId="{347DBBED-66D1-3A42-AA59-356B0C3E1AC0}" sibTransId="{BA1C3DA3-71DA-D541-B82A-47143FDF0B7F}"/>
    <dgm:cxn modelId="{5BBC46A2-4C69-524A-8086-CE8E5BE8E123}" type="presOf" srcId="{09B87F6D-C0B6-D940-AA07-B39E87F8B077}" destId="{E42524CB-ABF3-3A4A-84DE-002088AF7DC6}" srcOrd="0" destOrd="0" presId="urn:microsoft.com/office/officeart/2005/8/layout/orgChart1"/>
    <dgm:cxn modelId="{0E830AA6-5C41-3D45-AA23-715FBB317835}" type="presOf" srcId="{45F2A6AF-40A9-CD42-B6FB-1D12928B62EA}" destId="{215A0167-7A41-7E49-9B82-C967132BD710}" srcOrd="0" destOrd="0" presId="urn:microsoft.com/office/officeart/2005/8/layout/orgChart1"/>
    <dgm:cxn modelId="{761D12AE-7D18-EF4C-A78F-650FA3732017}" type="presOf" srcId="{A58CC026-9212-514A-84B3-5232CD59E12E}" destId="{34AA3392-7D3A-1B4A-9712-23076E606DBB}" srcOrd="1" destOrd="0" presId="urn:microsoft.com/office/officeart/2005/8/layout/orgChart1"/>
    <dgm:cxn modelId="{8E6131B0-3BA9-0B49-B2B4-D09513888566}" type="presOf" srcId="{6A5E4FF8-19CB-0940-99BF-862DDAEC7FF2}" destId="{C876111B-2217-EF46-95BC-8241E4D2E307}" srcOrd="0" destOrd="0" presId="urn:microsoft.com/office/officeart/2005/8/layout/orgChart1"/>
    <dgm:cxn modelId="{04519CB7-49A7-4D4A-A553-9C5EE12666E8}" type="presOf" srcId="{78FA7EE1-651D-F94A-B34F-8BE437D1D44C}" destId="{04E4D4C8-C537-2347-BD1E-050B024CF03A}" srcOrd="0" destOrd="0" presId="urn:microsoft.com/office/officeart/2005/8/layout/orgChart1"/>
    <dgm:cxn modelId="{03BB38B9-2A32-7D44-84CC-D8AE79A058EB}" type="presOf" srcId="{771E8CEB-C1FB-4B42-9595-7C49E1E39393}" destId="{92C0352A-60FE-6748-9084-F40206108819}" srcOrd="0" destOrd="0" presId="urn:microsoft.com/office/officeart/2005/8/layout/orgChart1"/>
    <dgm:cxn modelId="{02AB3ABD-DBF2-4E4D-8358-E1F8022B33FC}" type="presOf" srcId="{6274AF2A-D278-7749-A762-C20AB3191439}" destId="{5B490C7F-223D-F644-9BC5-2AEB99E21AC1}" srcOrd="1" destOrd="0" presId="urn:microsoft.com/office/officeart/2005/8/layout/orgChart1"/>
    <dgm:cxn modelId="{B558AAC2-6F25-1843-968F-370BC109A63D}" srcId="{9BA027F7-0ECC-4F4A-A829-0D77DCF62392}" destId="{64499F00-92A0-AD41-BBF2-E68C61A26B1F}" srcOrd="1" destOrd="0" parTransId="{41E764A5-EBAC-5A4D-B32A-EAA5E5D80386}" sibTransId="{F636DBB7-EA4C-B742-B678-9B5FB3A23E12}"/>
    <dgm:cxn modelId="{55FF1ECE-D49F-EC46-B85E-9DE938B9E9DB}" type="presOf" srcId="{AF835344-74D1-734C-839A-8B22B6595084}" destId="{1F0E66F4-8ED4-254E-9376-1448B66E8FA0}" srcOrd="0" destOrd="0" presId="urn:microsoft.com/office/officeart/2005/8/layout/orgChart1"/>
    <dgm:cxn modelId="{1733FBCF-089D-1543-AF7B-9CFC125B6698}" srcId="{AEF41245-E6AD-9A43-BB08-ACFF0370C268}" destId="{A58CC026-9212-514A-84B3-5232CD59E12E}" srcOrd="0" destOrd="0" parTransId="{BDA4557B-E330-D94F-A750-C9733FADA9AF}" sibTransId="{37737039-5726-C147-B0F5-403B2F294C85}"/>
    <dgm:cxn modelId="{527A79D0-1782-FE44-A779-DB5431FB55DE}" type="presOf" srcId="{7353F875-FB99-FF4B-B730-2A05CB83BF26}" destId="{2E31CD6F-6BEE-5044-BFC7-DB9C630B3D6B}" srcOrd="0" destOrd="0" presId="urn:microsoft.com/office/officeart/2005/8/layout/orgChart1"/>
    <dgm:cxn modelId="{3A6CD5D2-CDED-F54E-B855-86CF938498D1}" type="presOf" srcId="{AF835344-74D1-734C-839A-8B22B6595084}" destId="{6C161566-9FAF-5240-A2E5-0F6F846836A2}" srcOrd="1" destOrd="0" presId="urn:microsoft.com/office/officeart/2005/8/layout/orgChart1"/>
    <dgm:cxn modelId="{B91DECD2-EC32-E043-BAE8-9166E8DFDF50}" type="presOf" srcId="{3F9E34CF-E2B7-8143-B770-375441D17326}" destId="{E226C415-9957-644F-AE6F-52C242D7F212}" srcOrd="0" destOrd="0" presId="urn:microsoft.com/office/officeart/2005/8/layout/orgChart1"/>
    <dgm:cxn modelId="{AF0496D6-AD94-A741-BF8B-8CB87E96D790}" type="presOf" srcId="{A58CC026-9212-514A-84B3-5232CD59E12E}" destId="{484C0B0E-6567-C643-AC11-8D9368AA64E7}" srcOrd="0" destOrd="0" presId="urn:microsoft.com/office/officeart/2005/8/layout/orgChart1"/>
    <dgm:cxn modelId="{415C8BDA-9AEE-1545-83C0-83708CB2F923}" srcId="{AEF41245-E6AD-9A43-BB08-ACFF0370C268}" destId="{7353F875-FB99-FF4B-B730-2A05CB83BF26}" srcOrd="1" destOrd="0" parTransId="{6F599BA6-8DC0-1842-BD98-CCB341DEB414}" sibTransId="{9AF9B1B9-8F9A-BE43-B132-578B25BD2324}"/>
    <dgm:cxn modelId="{AC431FDD-EAD3-ED40-A1AF-71AEFE433584}" srcId="{9BA027F7-0ECC-4F4A-A829-0D77DCF62392}" destId="{70FB6190-8752-CC4C-BC3E-AB5E0F99ED86}" srcOrd="2" destOrd="0" parTransId="{AE3BF262-FFA1-BC4F-B6D9-B116475B7995}" sibTransId="{6528585F-1928-804A-B668-7611AEEC8B7E}"/>
    <dgm:cxn modelId="{FA4B0CE4-8005-1B48-88BC-3B43E4B3A07E}" type="presOf" srcId="{6A5E4FF8-19CB-0940-99BF-862DDAEC7FF2}" destId="{F6BA6937-A729-7945-A480-EDA347A8F245}" srcOrd="1" destOrd="0" presId="urn:microsoft.com/office/officeart/2005/8/layout/orgChart1"/>
    <dgm:cxn modelId="{653EE4EC-9185-8D47-ADBB-56C3916ADFD7}" srcId="{9BA027F7-0ECC-4F4A-A829-0D77DCF62392}" destId="{AF835344-74D1-734C-839A-8B22B6595084}" srcOrd="0" destOrd="0" parTransId="{28B75EDD-374C-954F-8F08-3DCFFA2C45BD}" sibTransId="{283A9407-BD6A-214D-8D7A-117225F51675}"/>
    <dgm:cxn modelId="{70F49EEF-F7D8-9F43-B505-16AD2868E4A2}" type="presOf" srcId="{9BA027F7-0ECC-4F4A-A829-0D77DCF62392}" destId="{370FF74E-646D-D14A-9DB6-6FA1CA51DE44}" srcOrd="0" destOrd="0" presId="urn:microsoft.com/office/officeart/2005/8/layout/orgChart1"/>
    <dgm:cxn modelId="{0F53F7EF-067C-844A-AE1D-94B041083BB7}" type="presOf" srcId="{64499F00-92A0-AD41-BBF2-E68C61A26B1F}" destId="{BCC4B07C-AB9A-B341-9623-4BFE1A34745D}" srcOrd="0" destOrd="0" presId="urn:microsoft.com/office/officeart/2005/8/layout/orgChart1"/>
    <dgm:cxn modelId="{E8E8B9F3-D82C-B142-9650-6FB85B29FD59}" type="presOf" srcId="{7353F875-FB99-FF4B-B730-2A05CB83BF26}" destId="{ACCBAB9D-7B1A-8B4C-9386-8034386705A3}" srcOrd="1" destOrd="0" presId="urn:microsoft.com/office/officeart/2005/8/layout/orgChart1"/>
    <dgm:cxn modelId="{07FEE2F4-C58E-B044-A322-50425550FC6B}" srcId="{11192513-6EA2-8D49-B349-7CDE70805DB4}" destId="{9BA027F7-0ECC-4F4A-A829-0D77DCF62392}" srcOrd="3" destOrd="0" parTransId="{771E8CEB-C1FB-4B42-9595-7C49E1E39393}" sibTransId="{50067BAD-1E6C-564C-965F-B76B8BCFDAA7}"/>
    <dgm:cxn modelId="{E9BF8EC8-C0E1-EF4B-9882-45A56D6B5D59}" type="presParOf" srcId="{06F8CABD-728B-794D-B357-575D38B2BFF7}" destId="{6089B4DB-A4F0-9743-A01B-0490163DC263}" srcOrd="0" destOrd="0" presId="urn:microsoft.com/office/officeart/2005/8/layout/orgChart1"/>
    <dgm:cxn modelId="{465FB9CD-9FD5-D341-BEC5-0181945DFADE}" type="presParOf" srcId="{6089B4DB-A4F0-9743-A01B-0490163DC263}" destId="{D7BF2C98-C6C4-2547-859D-6D556AEEBC80}" srcOrd="0" destOrd="0" presId="urn:microsoft.com/office/officeart/2005/8/layout/orgChart1"/>
    <dgm:cxn modelId="{5664D91A-8431-EA47-92B4-D1C6725C2B6E}" type="presParOf" srcId="{D7BF2C98-C6C4-2547-859D-6D556AEEBC80}" destId="{F4B30210-161C-EB44-B614-4BA0C90EF3AD}" srcOrd="0" destOrd="0" presId="urn:microsoft.com/office/officeart/2005/8/layout/orgChart1"/>
    <dgm:cxn modelId="{84818E82-1BE6-FA4B-9FBA-E2E114B3619D}" type="presParOf" srcId="{D7BF2C98-C6C4-2547-859D-6D556AEEBC80}" destId="{EA862DDF-1B63-FA46-9AD2-97CF759FA370}" srcOrd="1" destOrd="0" presId="urn:microsoft.com/office/officeart/2005/8/layout/orgChart1"/>
    <dgm:cxn modelId="{34A422FC-C5DC-2942-984B-B5C625F34514}" type="presParOf" srcId="{6089B4DB-A4F0-9743-A01B-0490163DC263}" destId="{97B538E9-1837-934A-AA93-757431167812}" srcOrd="1" destOrd="0" presId="urn:microsoft.com/office/officeart/2005/8/layout/orgChart1"/>
    <dgm:cxn modelId="{ECF294E2-AE29-6140-9E9F-36684F570E69}" type="presParOf" srcId="{97B538E9-1837-934A-AA93-757431167812}" destId="{952E3CB1-DC35-7D4A-8B96-4DCAAC32DA96}" srcOrd="0" destOrd="0" presId="urn:microsoft.com/office/officeart/2005/8/layout/orgChart1"/>
    <dgm:cxn modelId="{773BC000-AAC6-4A48-AA3F-6A0F0A37AAE0}" type="presParOf" srcId="{97B538E9-1837-934A-AA93-757431167812}" destId="{9D92BE88-2A77-2446-A1D9-F0B9A992D543}" srcOrd="1" destOrd="0" presId="urn:microsoft.com/office/officeart/2005/8/layout/orgChart1"/>
    <dgm:cxn modelId="{F5A8189A-4353-AD4C-8FD2-594D33D7A9C3}" type="presParOf" srcId="{9D92BE88-2A77-2446-A1D9-F0B9A992D543}" destId="{8FBAA683-2C94-0D49-8DCC-7446D13E14CE}" srcOrd="0" destOrd="0" presId="urn:microsoft.com/office/officeart/2005/8/layout/orgChart1"/>
    <dgm:cxn modelId="{1E90DDA1-3B98-574A-8A07-903A1B91195C}" type="presParOf" srcId="{8FBAA683-2C94-0D49-8DCC-7446D13E14CE}" destId="{04E4D4C8-C537-2347-BD1E-050B024CF03A}" srcOrd="0" destOrd="0" presId="urn:microsoft.com/office/officeart/2005/8/layout/orgChart1"/>
    <dgm:cxn modelId="{3B6C613B-5410-074F-A0FA-731F540F1191}" type="presParOf" srcId="{8FBAA683-2C94-0D49-8DCC-7446D13E14CE}" destId="{1C098422-89E8-F246-818C-997350427063}" srcOrd="1" destOrd="0" presId="urn:microsoft.com/office/officeart/2005/8/layout/orgChart1"/>
    <dgm:cxn modelId="{6B4F52B4-25AA-614A-9CCD-12663492BB01}" type="presParOf" srcId="{9D92BE88-2A77-2446-A1D9-F0B9A992D543}" destId="{685A1E95-B94A-1344-83C7-F0FD53E5CCBA}" srcOrd="1" destOrd="0" presId="urn:microsoft.com/office/officeart/2005/8/layout/orgChart1"/>
    <dgm:cxn modelId="{F7C7F193-F319-6442-A749-CBE94DE82661}" type="presParOf" srcId="{685A1E95-B94A-1344-83C7-F0FD53E5CCBA}" destId="{CC666021-AFE9-F945-949E-E7D549BDC7EC}" srcOrd="0" destOrd="0" presId="urn:microsoft.com/office/officeart/2005/8/layout/orgChart1"/>
    <dgm:cxn modelId="{66862AF9-669A-C642-A109-2DCE7D51347C}" type="presParOf" srcId="{685A1E95-B94A-1344-83C7-F0FD53E5CCBA}" destId="{A4E09E03-C88A-464A-8A27-CF944F1AC255}" srcOrd="1" destOrd="0" presId="urn:microsoft.com/office/officeart/2005/8/layout/orgChart1"/>
    <dgm:cxn modelId="{621AB6C8-1166-9D4C-B96A-9923D291DA8B}" type="presParOf" srcId="{A4E09E03-C88A-464A-8A27-CF944F1AC255}" destId="{E9C19A93-2390-5746-84ED-664C50591F1E}" srcOrd="0" destOrd="0" presId="urn:microsoft.com/office/officeart/2005/8/layout/orgChart1"/>
    <dgm:cxn modelId="{169174F4-E518-F049-BD46-F81479C180ED}" type="presParOf" srcId="{E9C19A93-2390-5746-84ED-664C50591F1E}" destId="{BE8C6258-E23F-6A4D-A3CE-90828F6133D0}" srcOrd="0" destOrd="0" presId="urn:microsoft.com/office/officeart/2005/8/layout/orgChart1"/>
    <dgm:cxn modelId="{2C156ACA-EA17-234B-9C32-DC27A27313DD}" type="presParOf" srcId="{E9C19A93-2390-5746-84ED-664C50591F1E}" destId="{5B490C7F-223D-F644-9BC5-2AEB99E21AC1}" srcOrd="1" destOrd="0" presId="urn:microsoft.com/office/officeart/2005/8/layout/orgChart1"/>
    <dgm:cxn modelId="{86825526-35E6-7D48-8F60-A898FD1EB946}" type="presParOf" srcId="{A4E09E03-C88A-464A-8A27-CF944F1AC255}" destId="{80B22AD9-D578-E24A-AA07-48885FF61EDC}" srcOrd="1" destOrd="0" presId="urn:microsoft.com/office/officeart/2005/8/layout/orgChart1"/>
    <dgm:cxn modelId="{65B99E47-5C33-164A-949F-01FED4E36905}" type="presParOf" srcId="{A4E09E03-C88A-464A-8A27-CF944F1AC255}" destId="{8BE7E818-8418-C14C-AC32-AEF7E5026ED3}" srcOrd="2" destOrd="0" presId="urn:microsoft.com/office/officeart/2005/8/layout/orgChart1"/>
    <dgm:cxn modelId="{125E4F7B-ACD3-474D-90A8-E1243664E98E}" type="presParOf" srcId="{685A1E95-B94A-1344-83C7-F0FD53E5CCBA}" destId="{215A0167-7A41-7E49-9B82-C967132BD710}" srcOrd="2" destOrd="0" presId="urn:microsoft.com/office/officeart/2005/8/layout/orgChart1"/>
    <dgm:cxn modelId="{3C5D328D-1938-3A48-95DF-0FB2D9DC69BA}" type="presParOf" srcId="{685A1E95-B94A-1344-83C7-F0FD53E5CCBA}" destId="{DF721A14-23A7-224C-B753-6DEE0684F012}" srcOrd="3" destOrd="0" presId="urn:microsoft.com/office/officeart/2005/8/layout/orgChart1"/>
    <dgm:cxn modelId="{9E96EB93-447F-8749-AAC4-8320B03007E1}" type="presParOf" srcId="{DF721A14-23A7-224C-B753-6DEE0684F012}" destId="{1E0E2D70-74EC-844B-BBFF-C79AFAA17B79}" srcOrd="0" destOrd="0" presId="urn:microsoft.com/office/officeart/2005/8/layout/orgChart1"/>
    <dgm:cxn modelId="{733367A3-99D5-ED47-819F-4E68BFADFCC9}" type="presParOf" srcId="{1E0E2D70-74EC-844B-BBFF-C79AFAA17B79}" destId="{E226C415-9957-644F-AE6F-52C242D7F212}" srcOrd="0" destOrd="0" presId="urn:microsoft.com/office/officeart/2005/8/layout/orgChart1"/>
    <dgm:cxn modelId="{A059FA26-0505-BB44-800E-FFA78A21946E}" type="presParOf" srcId="{1E0E2D70-74EC-844B-BBFF-C79AFAA17B79}" destId="{C0AE5B0B-2821-CA4C-9075-C1A8ED31D61D}" srcOrd="1" destOrd="0" presId="urn:microsoft.com/office/officeart/2005/8/layout/orgChart1"/>
    <dgm:cxn modelId="{EB0C1073-C628-D849-8BC0-931A3A054F6A}" type="presParOf" srcId="{DF721A14-23A7-224C-B753-6DEE0684F012}" destId="{D83F405D-1FE3-7548-AEDB-D3590B0CC0DA}" srcOrd="1" destOrd="0" presId="urn:microsoft.com/office/officeart/2005/8/layout/orgChart1"/>
    <dgm:cxn modelId="{ED991A48-7284-D24E-9E6F-2A2BCA82F89C}" type="presParOf" srcId="{DF721A14-23A7-224C-B753-6DEE0684F012}" destId="{4058C57D-2DCE-EB4E-AC61-A83850B5B2DE}" srcOrd="2" destOrd="0" presId="urn:microsoft.com/office/officeart/2005/8/layout/orgChart1"/>
    <dgm:cxn modelId="{B9D71524-3FD3-0349-8862-179F9B3A4FBD}" type="presParOf" srcId="{9D92BE88-2A77-2446-A1D9-F0B9A992D543}" destId="{EA09B704-C980-824C-88D7-663C0CF06BEC}" srcOrd="2" destOrd="0" presId="urn:microsoft.com/office/officeart/2005/8/layout/orgChart1"/>
    <dgm:cxn modelId="{46E85FD2-DF6D-F443-B2ED-986B11C8950E}" type="presParOf" srcId="{97B538E9-1837-934A-AA93-757431167812}" destId="{62A0E296-44A9-4D46-8CA1-B8D9003E4D19}" srcOrd="2" destOrd="0" presId="urn:microsoft.com/office/officeart/2005/8/layout/orgChart1"/>
    <dgm:cxn modelId="{315265A7-E2A0-DA41-AFC2-18C47785F20A}" type="presParOf" srcId="{97B538E9-1837-934A-AA93-757431167812}" destId="{E4F5FFAA-4898-584B-9F34-A0AD5C58283F}" srcOrd="3" destOrd="0" presId="urn:microsoft.com/office/officeart/2005/8/layout/orgChart1"/>
    <dgm:cxn modelId="{11F70FAA-8530-3A4A-9419-6102CC2E96A2}" type="presParOf" srcId="{E4F5FFAA-4898-584B-9F34-A0AD5C58283F}" destId="{F6E84252-0AEE-7844-A995-2A86D5166066}" srcOrd="0" destOrd="0" presId="urn:microsoft.com/office/officeart/2005/8/layout/orgChart1"/>
    <dgm:cxn modelId="{7D78D954-5224-BA48-993E-A1123B7F7F49}" type="presParOf" srcId="{F6E84252-0AEE-7844-A995-2A86D5166066}" destId="{C876111B-2217-EF46-95BC-8241E4D2E307}" srcOrd="0" destOrd="0" presId="urn:microsoft.com/office/officeart/2005/8/layout/orgChart1"/>
    <dgm:cxn modelId="{4B3544CB-FFA6-3042-A7C0-D7B906034131}" type="presParOf" srcId="{F6E84252-0AEE-7844-A995-2A86D5166066}" destId="{F6BA6937-A729-7945-A480-EDA347A8F245}" srcOrd="1" destOrd="0" presId="urn:microsoft.com/office/officeart/2005/8/layout/orgChart1"/>
    <dgm:cxn modelId="{CA223A31-A0E6-204A-85FA-6626B2E25C6A}" type="presParOf" srcId="{E4F5FFAA-4898-584B-9F34-A0AD5C58283F}" destId="{08AAFC14-20F9-F541-8B8F-FEC82AD112DD}" srcOrd="1" destOrd="0" presId="urn:microsoft.com/office/officeart/2005/8/layout/orgChart1"/>
    <dgm:cxn modelId="{2E025028-CF0F-9E4A-9B13-A58FFB547451}" type="presParOf" srcId="{E4F5FFAA-4898-584B-9F34-A0AD5C58283F}" destId="{5EA64B30-753B-7E4E-8369-70E4D41B88BD}" srcOrd="2" destOrd="0" presId="urn:microsoft.com/office/officeart/2005/8/layout/orgChart1"/>
    <dgm:cxn modelId="{B02EFC1E-90CF-FF4E-8D81-2C4277859C59}" type="presParOf" srcId="{97B538E9-1837-934A-AA93-757431167812}" destId="{E42524CB-ABF3-3A4A-84DE-002088AF7DC6}" srcOrd="4" destOrd="0" presId="urn:microsoft.com/office/officeart/2005/8/layout/orgChart1"/>
    <dgm:cxn modelId="{A007C393-E726-2D44-B75D-8326503B6B54}" type="presParOf" srcId="{97B538E9-1837-934A-AA93-757431167812}" destId="{40D1B900-797B-AC43-9CF7-B1C6F3FAF7E5}" srcOrd="5" destOrd="0" presId="urn:microsoft.com/office/officeart/2005/8/layout/orgChart1"/>
    <dgm:cxn modelId="{A0C5834C-FCFB-8C4C-B861-BCE322BB1F66}" type="presParOf" srcId="{40D1B900-797B-AC43-9CF7-B1C6F3FAF7E5}" destId="{79CD58F0-F126-9546-80C9-E4DBD122C2CB}" srcOrd="0" destOrd="0" presId="urn:microsoft.com/office/officeart/2005/8/layout/orgChart1"/>
    <dgm:cxn modelId="{45B2FB87-632C-2144-8182-83191E822AE9}" type="presParOf" srcId="{79CD58F0-F126-9546-80C9-E4DBD122C2CB}" destId="{BB9EBDD9-A518-554D-96D6-450E83A503AB}" srcOrd="0" destOrd="0" presId="urn:microsoft.com/office/officeart/2005/8/layout/orgChart1"/>
    <dgm:cxn modelId="{07F007C2-47B4-1243-A175-EB5DF7945A3E}" type="presParOf" srcId="{79CD58F0-F126-9546-80C9-E4DBD122C2CB}" destId="{DD8D268A-71F2-1E48-A83F-95E6C2C760E3}" srcOrd="1" destOrd="0" presId="urn:microsoft.com/office/officeart/2005/8/layout/orgChart1"/>
    <dgm:cxn modelId="{E069B9A3-D8A2-694E-B026-730730011E97}" type="presParOf" srcId="{40D1B900-797B-AC43-9CF7-B1C6F3FAF7E5}" destId="{4C590641-F991-404C-83BD-468C76F088FE}" srcOrd="1" destOrd="0" presId="urn:microsoft.com/office/officeart/2005/8/layout/orgChart1"/>
    <dgm:cxn modelId="{0031E7FE-839B-0249-BCFA-7E815B664863}" type="presParOf" srcId="{4C590641-F991-404C-83BD-468C76F088FE}" destId="{573F9D9C-535E-E640-83B3-0B5D95E0557A}" srcOrd="0" destOrd="0" presId="urn:microsoft.com/office/officeart/2005/8/layout/orgChart1"/>
    <dgm:cxn modelId="{6FBF058E-F886-5A44-B5A9-580E8A170E63}" type="presParOf" srcId="{4C590641-F991-404C-83BD-468C76F088FE}" destId="{EBB56E5A-6E9F-3243-BD2E-3572FFCBA6E8}" srcOrd="1" destOrd="0" presId="urn:microsoft.com/office/officeart/2005/8/layout/orgChart1"/>
    <dgm:cxn modelId="{7EF426B6-50B5-A548-A44E-A611DF3096C1}" type="presParOf" srcId="{EBB56E5A-6E9F-3243-BD2E-3572FFCBA6E8}" destId="{DDBD882B-6568-EE42-98BA-DEC49ECADCA3}" srcOrd="0" destOrd="0" presId="urn:microsoft.com/office/officeart/2005/8/layout/orgChart1"/>
    <dgm:cxn modelId="{42E3A3AD-7AD4-474C-99A9-79B8A21B1155}" type="presParOf" srcId="{DDBD882B-6568-EE42-98BA-DEC49ECADCA3}" destId="{484C0B0E-6567-C643-AC11-8D9368AA64E7}" srcOrd="0" destOrd="0" presId="urn:microsoft.com/office/officeart/2005/8/layout/orgChart1"/>
    <dgm:cxn modelId="{DC9BCBDB-A7CB-BC4E-AD64-7C618E0E9E92}" type="presParOf" srcId="{DDBD882B-6568-EE42-98BA-DEC49ECADCA3}" destId="{34AA3392-7D3A-1B4A-9712-23076E606DBB}" srcOrd="1" destOrd="0" presId="urn:microsoft.com/office/officeart/2005/8/layout/orgChart1"/>
    <dgm:cxn modelId="{5BEE8142-2D15-184C-AAA9-227B31F042EE}" type="presParOf" srcId="{EBB56E5A-6E9F-3243-BD2E-3572FFCBA6E8}" destId="{67B24C18-D9CB-A94D-BF6C-C842939F0C4F}" srcOrd="1" destOrd="0" presId="urn:microsoft.com/office/officeart/2005/8/layout/orgChart1"/>
    <dgm:cxn modelId="{5616064F-E269-B147-8312-0F2E4762B2CC}" type="presParOf" srcId="{EBB56E5A-6E9F-3243-BD2E-3572FFCBA6E8}" destId="{2A54A353-CC50-F348-9C37-65B156786396}" srcOrd="2" destOrd="0" presId="urn:microsoft.com/office/officeart/2005/8/layout/orgChart1"/>
    <dgm:cxn modelId="{3F620764-566C-5246-B2D9-83903EA42CA8}" type="presParOf" srcId="{4C590641-F991-404C-83BD-468C76F088FE}" destId="{47A31C87-0ED1-EF4C-8055-736AABC74C75}" srcOrd="2" destOrd="0" presId="urn:microsoft.com/office/officeart/2005/8/layout/orgChart1"/>
    <dgm:cxn modelId="{2855C1E7-29EE-CB4B-B801-B62104ACA832}" type="presParOf" srcId="{4C590641-F991-404C-83BD-468C76F088FE}" destId="{3D81A8D2-F90F-5B47-AC85-D154B7189982}" srcOrd="3" destOrd="0" presId="urn:microsoft.com/office/officeart/2005/8/layout/orgChart1"/>
    <dgm:cxn modelId="{1B982D55-EC37-2B4A-8794-9DCA5CDAAA1D}" type="presParOf" srcId="{3D81A8D2-F90F-5B47-AC85-D154B7189982}" destId="{B8DAB2BF-FFF4-6542-AFC2-FB702CE97936}" srcOrd="0" destOrd="0" presId="urn:microsoft.com/office/officeart/2005/8/layout/orgChart1"/>
    <dgm:cxn modelId="{BD199625-DB15-2C4C-8F15-2EE0B22D3526}" type="presParOf" srcId="{B8DAB2BF-FFF4-6542-AFC2-FB702CE97936}" destId="{2E31CD6F-6BEE-5044-BFC7-DB9C630B3D6B}" srcOrd="0" destOrd="0" presId="urn:microsoft.com/office/officeart/2005/8/layout/orgChart1"/>
    <dgm:cxn modelId="{ECE5F404-7EAB-F54B-BB90-0DE24DDE8D81}" type="presParOf" srcId="{B8DAB2BF-FFF4-6542-AFC2-FB702CE97936}" destId="{ACCBAB9D-7B1A-8B4C-9386-8034386705A3}" srcOrd="1" destOrd="0" presId="urn:microsoft.com/office/officeart/2005/8/layout/orgChart1"/>
    <dgm:cxn modelId="{F64E86EB-39B9-D74F-B5A7-3F2F270CB7BF}" type="presParOf" srcId="{3D81A8D2-F90F-5B47-AC85-D154B7189982}" destId="{930F8EEB-0FC4-7843-B71B-FCB650FBC95F}" srcOrd="1" destOrd="0" presId="urn:microsoft.com/office/officeart/2005/8/layout/orgChart1"/>
    <dgm:cxn modelId="{F71B4FA6-5138-F343-BBB7-88448FDAA6BE}" type="presParOf" srcId="{3D81A8D2-F90F-5B47-AC85-D154B7189982}" destId="{4AC50E3D-F931-4B4F-9839-129AED2B0C4C}" srcOrd="2" destOrd="0" presId="urn:microsoft.com/office/officeart/2005/8/layout/orgChart1"/>
    <dgm:cxn modelId="{4E7D9543-37FA-6044-A464-4E5B05AEFB15}" type="presParOf" srcId="{40D1B900-797B-AC43-9CF7-B1C6F3FAF7E5}" destId="{1201B580-5779-254F-A46B-219D179077A0}" srcOrd="2" destOrd="0" presId="urn:microsoft.com/office/officeart/2005/8/layout/orgChart1"/>
    <dgm:cxn modelId="{95A4B9DE-EDB8-F549-BFCB-B37B1304772F}" type="presParOf" srcId="{97B538E9-1837-934A-AA93-757431167812}" destId="{92C0352A-60FE-6748-9084-F40206108819}" srcOrd="6" destOrd="0" presId="urn:microsoft.com/office/officeart/2005/8/layout/orgChart1"/>
    <dgm:cxn modelId="{EB84257E-0AFF-2B4C-8B9C-1B562FC14AFF}" type="presParOf" srcId="{97B538E9-1837-934A-AA93-757431167812}" destId="{1EFE11FA-6F9C-2046-BD98-C175DE8AA513}" srcOrd="7" destOrd="0" presId="urn:microsoft.com/office/officeart/2005/8/layout/orgChart1"/>
    <dgm:cxn modelId="{E1D5507B-5656-E94D-9E36-DBE51CFDF170}" type="presParOf" srcId="{1EFE11FA-6F9C-2046-BD98-C175DE8AA513}" destId="{C978CB54-2FE9-0442-91EF-02B24DF0441B}" srcOrd="0" destOrd="0" presId="urn:microsoft.com/office/officeart/2005/8/layout/orgChart1"/>
    <dgm:cxn modelId="{5D6FD108-ADD9-0F4D-9D96-8D881AF2398C}" type="presParOf" srcId="{C978CB54-2FE9-0442-91EF-02B24DF0441B}" destId="{370FF74E-646D-D14A-9DB6-6FA1CA51DE44}" srcOrd="0" destOrd="0" presId="urn:microsoft.com/office/officeart/2005/8/layout/orgChart1"/>
    <dgm:cxn modelId="{D433F154-7078-2C44-ACE9-1B3E791AB5DB}" type="presParOf" srcId="{C978CB54-2FE9-0442-91EF-02B24DF0441B}" destId="{E80BED45-4A87-BC48-845D-9B62D8CFB2F0}" srcOrd="1" destOrd="0" presId="urn:microsoft.com/office/officeart/2005/8/layout/orgChart1"/>
    <dgm:cxn modelId="{A15FD89C-C4DD-E348-9811-5A197DE0C2C5}" type="presParOf" srcId="{1EFE11FA-6F9C-2046-BD98-C175DE8AA513}" destId="{9F863CC5-120A-AD4A-8B3C-BF416E1AC88A}" srcOrd="1" destOrd="0" presId="urn:microsoft.com/office/officeart/2005/8/layout/orgChart1"/>
    <dgm:cxn modelId="{BFE53201-026C-4240-A2A8-8F8CC3C0865A}" type="presParOf" srcId="{9F863CC5-120A-AD4A-8B3C-BF416E1AC88A}" destId="{8648FD62-69A8-4E4F-A1F5-8DD1A2A44BE2}" srcOrd="0" destOrd="0" presId="urn:microsoft.com/office/officeart/2005/8/layout/orgChart1"/>
    <dgm:cxn modelId="{3E097DB6-6BA9-2449-A058-B137085985CD}" type="presParOf" srcId="{9F863CC5-120A-AD4A-8B3C-BF416E1AC88A}" destId="{80AE66C2-6940-0A41-B291-862D42435D15}" srcOrd="1" destOrd="0" presId="urn:microsoft.com/office/officeart/2005/8/layout/orgChart1"/>
    <dgm:cxn modelId="{4A46897D-A0B4-AE44-8291-AAB09D753D02}" type="presParOf" srcId="{80AE66C2-6940-0A41-B291-862D42435D15}" destId="{2A911147-259E-CC49-B064-DB2279C4CC0C}" srcOrd="0" destOrd="0" presId="urn:microsoft.com/office/officeart/2005/8/layout/orgChart1"/>
    <dgm:cxn modelId="{42E1287F-BBC3-6E43-B568-5D6322BBD25D}" type="presParOf" srcId="{2A911147-259E-CC49-B064-DB2279C4CC0C}" destId="{1F0E66F4-8ED4-254E-9376-1448B66E8FA0}" srcOrd="0" destOrd="0" presId="urn:microsoft.com/office/officeart/2005/8/layout/orgChart1"/>
    <dgm:cxn modelId="{9B04FE15-259E-3945-B309-9E894FA388F5}" type="presParOf" srcId="{2A911147-259E-CC49-B064-DB2279C4CC0C}" destId="{6C161566-9FAF-5240-A2E5-0F6F846836A2}" srcOrd="1" destOrd="0" presId="urn:microsoft.com/office/officeart/2005/8/layout/orgChart1"/>
    <dgm:cxn modelId="{CF68D4D5-A73A-B64C-AEE5-A18DCF2EC17B}" type="presParOf" srcId="{80AE66C2-6940-0A41-B291-862D42435D15}" destId="{C8165791-568D-994B-B221-E0256B7D5673}" srcOrd="1" destOrd="0" presId="urn:microsoft.com/office/officeart/2005/8/layout/orgChart1"/>
    <dgm:cxn modelId="{868958D9-302B-2145-B495-1440A012FC16}" type="presParOf" srcId="{80AE66C2-6940-0A41-B291-862D42435D15}" destId="{07CB5DF8-0486-7449-B756-50505F50FEFF}" srcOrd="2" destOrd="0" presId="urn:microsoft.com/office/officeart/2005/8/layout/orgChart1"/>
    <dgm:cxn modelId="{6EFE839B-922A-2F48-8EFB-829A7FBC1534}" type="presParOf" srcId="{9F863CC5-120A-AD4A-8B3C-BF416E1AC88A}" destId="{A84614AD-E4C1-2E42-8606-3924A68E0829}" srcOrd="2" destOrd="0" presId="urn:microsoft.com/office/officeart/2005/8/layout/orgChart1"/>
    <dgm:cxn modelId="{92E5F20F-4731-2746-8A9E-2FDE62D868CA}" type="presParOf" srcId="{9F863CC5-120A-AD4A-8B3C-BF416E1AC88A}" destId="{03BBA9EC-B32F-B848-BC8C-9FE14D067470}" srcOrd="3" destOrd="0" presId="urn:microsoft.com/office/officeart/2005/8/layout/orgChart1"/>
    <dgm:cxn modelId="{AC0E2A6C-0465-D347-9590-4FCCA6AA3929}" type="presParOf" srcId="{03BBA9EC-B32F-B848-BC8C-9FE14D067470}" destId="{31F5A9C9-B436-0B42-8888-A4C481EB7D02}" srcOrd="0" destOrd="0" presId="urn:microsoft.com/office/officeart/2005/8/layout/orgChart1"/>
    <dgm:cxn modelId="{A62446F9-3EF4-1D44-9A02-B0A900889C15}" type="presParOf" srcId="{31F5A9C9-B436-0B42-8888-A4C481EB7D02}" destId="{BCC4B07C-AB9A-B341-9623-4BFE1A34745D}" srcOrd="0" destOrd="0" presId="urn:microsoft.com/office/officeart/2005/8/layout/orgChart1"/>
    <dgm:cxn modelId="{674DFEB2-46AD-E74A-9AA8-A76E430E1646}" type="presParOf" srcId="{31F5A9C9-B436-0B42-8888-A4C481EB7D02}" destId="{F33A98BB-DB2C-DB4E-AAC4-CDF510925F9F}" srcOrd="1" destOrd="0" presId="urn:microsoft.com/office/officeart/2005/8/layout/orgChart1"/>
    <dgm:cxn modelId="{0F34F834-1029-2B46-9484-5119E67165A8}" type="presParOf" srcId="{03BBA9EC-B32F-B848-BC8C-9FE14D067470}" destId="{2A767A4C-CB72-F945-9538-F9E5D8E1EAE9}" srcOrd="1" destOrd="0" presId="urn:microsoft.com/office/officeart/2005/8/layout/orgChart1"/>
    <dgm:cxn modelId="{0ED2EE76-0E91-F747-ABA7-9658BCCF8067}" type="presParOf" srcId="{03BBA9EC-B32F-B848-BC8C-9FE14D067470}" destId="{DD2DA32E-E0D4-1641-B850-59C4DFF9F085}" srcOrd="2" destOrd="0" presId="urn:microsoft.com/office/officeart/2005/8/layout/orgChart1"/>
    <dgm:cxn modelId="{581BBA39-BD99-6543-9DC5-12E257E21DEE}" type="presParOf" srcId="{9F863CC5-120A-AD4A-8B3C-BF416E1AC88A}" destId="{E099DB68-91C4-4F43-9372-B701B147E6BE}" srcOrd="4" destOrd="0" presId="urn:microsoft.com/office/officeart/2005/8/layout/orgChart1"/>
    <dgm:cxn modelId="{02E72EED-2C85-CE4B-BE90-E1B1B76CB1BC}" type="presParOf" srcId="{9F863CC5-120A-AD4A-8B3C-BF416E1AC88A}" destId="{688865F9-DD36-4744-A06D-A01710E5C8A3}" srcOrd="5" destOrd="0" presId="urn:microsoft.com/office/officeart/2005/8/layout/orgChart1"/>
    <dgm:cxn modelId="{6789B283-3642-444F-AA60-FBEE14731E34}" type="presParOf" srcId="{688865F9-DD36-4744-A06D-A01710E5C8A3}" destId="{7056F7D7-378F-9344-A865-D0A99763B677}" srcOrd="0" destOrd="0" presId="urn:microsoft.com/office/officeart/2005/8/layout/orgChart1"/>
    <dgm:cxn modelId="{3BB613AF-7C04-5B45-AD92-A1F78B6BC77D}" type="presParOf" srcId="{7056F7D7-378F-9344-A865-D0A99763B677}" destId="{4454A081-7EE1-7548-A8B8-D94E74D8691F}" srcOrd="0" destOrd="0" presId="urn:microsoft.com/office/officeart/2005/8/layout/orgChart1"/>
    <dgm:cxn modelId="{24290BC7-843C-054A-9E5F-6317AB610C13}" type="presParOf" srcId="{7056F7D7-378F-9344-A865-D0A99763B677}" destId="{D91344FB-DC92-F046-9A3D-135BA572584F}" srcOrd="1" destOrd="0" presId="urn:microsoft.com/office/officeart/2005/8/layout/orgChart1"/>
    <dgm:cxn modelId="{13727102-200D-8646-9C31-830E3C750B32}" type="presParOf" srcId="{688865F9-DD36-4744-A06D-A01710E5C8A3}" destId="{4557A527-52FE-334C-920D-86E433D3944B}" srcOrd="1" destOrd="0" presId="urn:microsoft.com/office/officeart/2005/8/layout/orgChart1"/>
    <dgm:cxn modelId="{CA615FF7-D4E0-7143-BD5E-BF2F05C5800A}" type="presParOf" srcId="{688865F9-DD36-4744-A06D-A01710E5C8A3}" destId="{66B34412-BAA1-9A47-BD77-6E3A9D263187}" srcOrd="2" destOrd="0" presId="urn:microsoft.com/office/officeart/2005/8/layout/orgChart1"/>
    <dgm:cxn modelId="{A97E618B-8D00-1544-8E42-584A119718C7}" type="presParOf" srcId="{1EFE11FA-6F9C-2046-BD98-C175DE8AA513}" destId="{064A3496-6985-9D48-9EA9-BEC714A04C82}" srcOrd="2" destOrd="0" presId="urn:microsoft.com/office/officeart/2005/8/layout/orgChart1"/>
    <dgm:cxn modelId="{DF413A24-8B8F-6546-99AC-60188B52A9BA}" type="presParOf" srcId="{6089B4DB-A4F0-9743-A01B-0490163DC263}" destId="{B4CE4DA3-79C6-C448-8809-566AF31D859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68272D6-CDC4-1743-BCBF-A5E7CA0CD204}"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C2E3742D-6CA2-1842-BB60-F197CBB89F11}">
      <dgm:prSet phldrT="[Text]"/>
      <dgm:spPr>
        <a:solidFill>
          <a:schemeClr val="bg2">
            <a:lumMod val="75000"/>
          </a:schemeClr>
        </a:solidFill>
      </dgm:spPr>
      <dgm:t>
        <a:bodyPr/>
        <a:lstStyle/>
        <a:p>
          <a:r>
            <a:rPr lang="en-US"/>
            <a:t>Facilitate</a:t>
          </a:r>
        </a:p>
      </dgm:t>
    </dgm:pt>
    <dgm:pt modelId="{8B7CFED7-9B35-E846-B9AA-A21C75C8DF1B}" type="parTrans" cxnId="{FED738A2-3885-3648-8B11-58902AE18C09}">
      <dgm:prSet/>
      <dgm:spPr/>
      <dgm:t>
        <a:bodyPr/>
        <a:lstStyle/>
        <a:p>
          <a:endParaRPr lang="en-US"/>
        </a:p>
      </dgm:t>
    </dgm:pt>
    <dgm:pt modelId="{334CC804-BF18-C44B-90C4-2435CEBBD5FD}" type="sibTrans" cxnId="{FED738A2-3885-3648-8B11-58902AE18C09}">
      <dgm:prSet/>
      <dgm:spPr/>
      <dgm:t>
        <a:bodyPr/>
        <a:lstStyle/>
        <a:p>
          <a:endParaRPr lang="en-US"/>
        </a:p>
      </dgm:t>
    </dgm:pt>
    <dgm:pt modelId="{BB24C015-ED61-2740-BA3D-ED11603E1777}">
      <dgm:prSet phldrT="[Text]"/>
      <dgm:spPr>
        <a:solidFill>
          <a:schemeClr val="bg2"/>
        </a:solidFill>
      </dgm:spPr>
      <dgm:t>
        <a:bodyPr/>
        <a:lstStyle/>
        <a:p>
          <a:r>
            <a:rPr lang="en-US"/>
            <a:t>Guide students</a:t>
          </a:r>
        </a:p>
      </dgm:t>
    </dgm:pt>
    <dgm:pt modelId="{05F8AE60-5F97-8F4B-AB03-576C8B1DDF91}" type="parTrans" cxnId="{C717838D-B683-4742-8192-9C2423F67442}">
      <dgm:prSet/>
      <dgm:spPr>
        <a:ln w="38100">
          <a:solidFill>
            <a:schemeClr val="tx1"/>
          </a:solidFill>
        </a:ln>
      </dgm:spPr>
      <dgm:t>
        <a:bodyPr/>
        <a:lstStyle/>
        <a:p>
          <a:endParaRPr lang="en-US"/>
        </a:p>
      </dgm:t>
    </dgm:pt>
    <dgm:pt modelId="{1EC843BA-19C0-0B45-B818-D6C599514F54}" type="sibTrans" cxnId="{C717838D-B683-4742-8192-9C2423F67442}">
      <dgm:prSet/>
      <dgm:spPr/>
      <dgm:t>
        <a:bodyPr/>
        <a:lstStyle/>
        <a:p>
          <a:endParaRPr lang="en-US"/>
        </a:p>
      </dgm:t>
    </dgm:pt>
    <dgm:pt modelId="{A24A1AEB-3702-054E-974D-ECBD50FB8DA4}">
      <dgm:prSet phldrT="[Text]"/>
      <dgm:spPr>
        <a:solidFill>
          <a:schemeClr val="bg2"/>
        </a:solidFill>
      </dgm:spPr>
      <dgm:t>
        <a:bodyPr/>
        <a:lstStyle/>
        <a:p>
          <a:r>
            <a:rPr lang="en-US"/>
            <a:t>Guide faculty</a:t>
          </a:r>
        </a:p>
      </dgm:t>
    </dgm:pt>
    <dgm:pt modelId="{1537D846-AF09-924D-B31C-2EC03B3EF387}" type="parTrans" cxnId="{744707DF-C031-3842-B496-E29F98C98FC8}">
      <dgm:prSet/>
      <dgm:spPr>
        <a:ln w="38100">
          <a:solidFill>
            <a:schemeClr val="tx1"/>
          </a:solidFill>
        </a:ln>
      </dgm:spPr>
      <dgm:t>
        <a:bodyPr/>
        <a:lstStyle/>
        <a:p>
          <a:endParaRPr lang="en-US"/>
        </a:p>
      </dgm:t>
    </dgm:pt>
    <dgm:pt modelId="{B7B99CAC-4218-9748-B943-1AB7486B51B2}" type="sibTrans" cxnId="{744707DF-C031-3842-B496-E29F98C98FC8}">
      <dgm:prSet/>
      <dgm:spPr/>
      <dgm:t>
        <a:bodyPr/>
        <a:lstStyle/>
        <a:p>
          <a:endParaRPr lang="en-US"/>
        </a:p>
      </dgm:t>
    </dgm:pt>
    <dgm:pt modelId="{F13BE649-C0D5-904D-AFD2-6AEB1A1841D0}">
      <dgm:prSet phldrT="[Text]"/>
      <dgm:spPr>
        <a:solidFill>
          <a:schemeClr val="bg2">
            <a:lumMod val="60000"/>
            <a:lumOff val="40000"/>
          </a:schemeClr>
        </a:solidFill>
      </dgm:spPr>
      <dgm:t>
        <a:bodyPr/>
        <a:lstStyle/>
        <a:p>
          <a:r>
            <a:rPr lang="en-US"/>
            <a:t>Transfer instructions</a:t>
          </a:r>
        </a:p>
      </dgm:t>
    </dgm:pt>
    <dgm:pt modelId="{70E758EA-1D1D-7542-8816-965933119112}" type="parTrans" cxnId="{21C1C8B3-018C-6842-B8EC-E70B37083ADF}">
      <dgm:prSet/>
      <dgm:spPr>
        <a:ln w="38100">
          <a:solidFill>
            <a:schemeClr val="tx1"/>
          </a:solidFill>
        </a:ln>
      </dgm:spPr>
      <dgm:t>
        <a:bodyPr/>
        <a:lstStyle/>
        <a:p>
          <a:endParaRPr lang="en-US"/>
        </a:p>
      </dgm:t>
    </dgm:pt>
    <dgm:pt modelId="{E572E877-7086-3C43-A2AB-A15D5774E4FC}" type="sibTrans" cxnId="{21C1C8B3-018C-6842-B8EC-E70B37083ADF}">
      <dgm:prSet/>
      <dgm:spPr/>
      <dgm:t>
        <a:bodyPr/>
        <a:lstStyle/>
        <a:p>
          <a:endParaRPr lang="en-US"/>
        </a:p>
      </dgm:t>
    </dgm:pt>
    <dgm:pt modelId="{128F56E3-37FE-FA42-9490-A590B3716974}">
      <dgm:prSet phldrT="[Text]"/>
      <dgm:spPr>
        <a:solidFill>
          <a:schemeClr val="bg2">
            <a:lumMod val="60000"/>
            <a:lumOff val="40000"/>
          </a:schemeClr>
        </a:solidFill>
      </dgm:spPr>
      <dgm:t>
        <a:bodyPr/>
        <a:lstStyle/>
        <a:p>
          <a:r>
            <a:rPr lang="en-US"/>
            <a:t>Provide safety protocols</a:t>
          </a:r>
        </a:p>
      </dgm:t>
    </dgm:pt>
    <dgm:pt modelId="{43DDC461-12FC-5248-B379-12E2E7239D0E}" type="parTrans" cxnId="{0CBD41AD-F81F-4641-BC1A-72FE04B252A7}">
      <dgm:prSet/>
      <dgm:spPr>
        <a:ln w="38100">
          <a:solidFill>
            <a:schemeClr val="tx1"/>
          </a:solidFill>
        </a:ln>
      </dgm:spPr>
      <dgm:t>
        <a:bodyPr/>
        <a:lstStyle/>
        <a:p>
          <a:endParaRPr lang="en-US"/>
        </a:p>
      </dgm:t>
    </dgm:pt>
    <dgm:pt modelId="{5F9A3104-8A1C-7641-9908-01CF506B7530}" type="sibTrans" cxnId="{0CBD41AD-F81F-4641-BC1A-72FE04B252A7}">
      <dgm:prSet/>
      <dgm:spPr/>
      <dgm:t>
        <a:bodyPr/>
        <a:lstStyle/>
        <a:p>
          <a:endParaRPr lang="en-US"/>
        </a:p>
      </dgm:t>
    </dgm:pt>
    <dgm:pt modelId="{73CE86BD-75C2-D647-A8A5-42DBD8041047}">
      <dgm:prSet phldrT="[Text]"/>
      <dgm:spPr>
        <a:solidFill>
          <a:schemeClr val="bg2">
            <a:lumMod val="60000"/>
            <a:lumOff val="40000"/>
          </a:schemeClr>
        </a:solidFill>
      </dgm:spPr>
      <dgm:t>
        <a:bodyPr/>
        <a:lstStyle/>
        <a:p>
          <a:r>
            <a:rPr lang="en-US"/>
            <a:t>Transfer critical knowledge</a:t>
          </a:r>
        </a:p>
      </dgm:t>
    </dgm:pt>
    <dgm:pt modelId="{90967F7D-2EF8-7944-84E7-1DED123C8E27}" type="parTrans" cxnId="{4B6C5C20-6DA2-9041-A5DB-1DF3DA1B4524}">
      <dgm:prSet/>
      <dgm:spPr>
        <a:ln w="38100">
          <a:solidFill>
            <a:schemeClr val="tx1"/>
          </a:solidFill>
        </a:ln>
      </dgm:spPr>
      <dgm:t>
        <a:bodyPr/>
        <a:lstStyle/>
        <a:p>
          <a:endParaRPr lang="en-US"/>
        </a:p>
      </dgm:t>
    </dgm:pt>
    <dgm:pt modelId="{255032C1-EBD0-004D-BB7F-28CFF4172566}" type="sibTrans" cxnId="{4B6C5C20-6DA2-9041-A5DB-1DF3DA1B4524}">
      <dgm:prSet/>
      <dgm:spPr/>
      <dgm:t>
        <a:bodyPr/>
        <a:lstStyle/>
        <a:p>
          <a:endParaRPr lang="en-US"/>
        </a:p>
      </dgm:t>
    </dgm:pt>
    <dgm:pt modelId="{A1609816-8086-AD4A-BD35-0FF2534C02E4}">
      <dgm:prSet phldrT="[Text]"/>
      <dgm:spPr>
        <a:solidFill>
          <a:schemeClr val="bg2">
            <a:lumMod val="60000"/>
            <a:lumOff val="40000"/>
          </a:schemeClr>
        </a:solidFill>
      </dgm:spPr>
      <dgm:t>
        <a:bodyPr/>
        <a:lstStyle/>
        <a:p>
          <a:r>
            <a:rPr lang="en-US"/>
            <a:t>Provide performance measures</a:t>
          </a:r>
        </a:p>
      </dgm:t>
    </dgm:pt>
    <dgm:pt modelId="{1A176D7F-8C16-E847-9CBC-E753C44095CC}" type="parTrans" cxnId="{223A42D7-A3C3-E741-BA21-57F0A8BE61CE}">
      <dgm:prSet/>
      <dgm:spPr>
        <a:ln w="38100">
          <a:solidFill>
            <a:schemeClr val="tx1"/>
          </a:solidFill>
        </a:ln>
      </dgm:spPr>
      <dgm:t>
        <a:bodyPr/>
        <a:lstStyle/>
        <a:p>
          <a:endParaRPr lang="en-US"/>
        </a:p>
      </dgm:t>
    </dgm:pt>
    <dgm:pt modelId="{B7276DF3-C17E-2A43-9CDD-81A300ED3629}" type="sibTrans" cxnId="{223A42D7-A3C3-E741-BA21-57F0A8BE61CE}">
      <dgm:prSet/>
      <dgm:spPr/>
      <dgm:t>
        <a:bodyPr/>
        <a:lstStyle/>
        <a:p>
          <a:endParaRPr lang="en-US"/>
        </a:p>
      </dgm:t>
    </dgm:pt>
    <dgm:pt modelId="{8B9FBE8F-F6DD-BB4A-BA9D-7D695B28E1E9}" type="pres">
      <dgm:prSet presAssocID="{268272D6-CDC4-1743-BCBF-A5E7CA0CD204}" presName="hierChild1" presStyleCnt="0">
        <dgm:presLayoutVars>
          <dgm:orgChart val="1"/>
          <dgm:chPref val="1"/>
          <dgm:dir/>
          <dgm:animOne val="branch"/>
          <dgm:animLvl val="lvl"/>
          <dgm:resizeHandles/>
        </dgm:presLayoutVars>
      </dgm:prSet>
      <dgm:spPr/>
    </dgm:pt>
    <dgm:pt modelId="{A42C4567-400B-3A41-868A-C225CBE5EE78}" type="pres">
      <dgm:prSet presAssocID="{C2E3742D-6CA2-1842-BB60-F197CBB89F11}" presName="hierRoot1" presStyleCnt="0">
        <dgm:presLayoutVars>
          <dgm:hierBranch val="init"/>
        </dgm:presLayoutVars>
      </dgm:prSet>
      <dgm:spPr/>
    </dgm:pt>
    <dgm:pt modelId="{43517626-3768-F94A-8F0E-61EF565BB513}" type="pres">
      <dgm:prSet presAssocID="{C2E3742D-6CA2-1842-BB60-F197CBB89F11}" presName="rootComposite1" presStyleCnt="0"/>
      <dgm:spPr/>
    </dgm:pt>
    <dgm:pt modelId="{D4424C27-C0D8-6242-82BB-4BB9BBB3D210}" type="pres">
      <dgm:prSet presAssocID="{C2E3742D-6CA2-1842-BB60-F197CBB89F11}" presName="rootText1" presStyleLbl="node0" presStyleIdx="0" presStyleCnt="1">
        <dgm:presLayoutVars>
          <dgm:chPref val="3"/>
        </dgm:presLayoutVars>
      </dgm:prSet>
      <dgm:spPr/>
    </dgm:pt>
    <dgm:pt modelId="{AE7599DD-27B8-574D-ACEC-E55DDA16AA1E}" type="pres">
      <dgm:prSet presAssocID="{C2E3742D-6CA2-1842-BB60-F197CBB89F11}" presName="rootConnector1" presStyleLbl="node1" presStyleIdx="0" presStyleCnt="0"/>
      <dgm:spPr/>
    </dgm:pt>
    <dgm:pt modelId="{78815F5C-0D0D-D840-9149-4D9DF3B4E2AD}" type="pres">
      <dgm:prSet presAssocID="{C2E3742D-6CA2-1842-BB60-F197CBB89F11}" presName="hierChild2" presStyleCnt="0"/>
      <dgm:spPr/>
    </dgm:pt>
    <dgm:pt modelId="{24024ACB-999D-DF4B-BAD5-9D4A3C6195C4}" type="pres">
      <dgm:prSet presAssocID="{05F8AE60-5F97-8F4B-AB03-576C8B1DDF91}" presName="Name37" presStyleLbl="parChTrans1D2" presStyleIdx="0" presStyleCnt="2"/>
      <dgm:spPr/>
    </dgm:pt>
    <dgm:pt modelId="{30EFA829-3E42-E74D-BB1D-10016302F788}" type="pres">
      <dgm:prSet presAssocID="{BB24C015-ED61-2740-BA3D-ED11603E1777}" presName="hierRoot2" presStyleCnt="0">
        <dgm:presLayoutVars>
          <dgm:hierBranch val="init"/>
        </dgm:presLayoutVars>
      </dgm:prSet>
      <dgm:spPr/>
    </dgm:pt>
    <dgm:pt modelId="{61700399-3419-6941-A99B-40CFD937BAF7}" type="pres">
      <dgm:prSet presAssocID="{BB24C015-ED61-2740-BA3D-ED11603E1777}" presName="rootComposite" presStyleCnt="0"/>
      <dgm:spPr/>
    </dgm:pt>
    <dgm:pt modelId="{1399DD06-CC2B-BC46-A8EF-C375268B2E5C}" type="pres">
      <dgm:prSet presAssocID="{BB24C015-ED61-2740-BA3D-ED11603E1777}" presName="rootText" presStyleLbl="node2" presStyleIdx="0" presStyleCnt="2">
        <dgm:presLayoutVars>
          <dgm:chPref val="3"/>
        </dgm:presLayoutVars>
      </dgm:prSet>
      <dgm:spPr/>
    </dgm:pt>
    <dgm:pt modelId="{3A5AB7C1-50C1-C646-A504-2FF7C499E372}" type="pres">
      <dgm:prSet presAssocID="{BB24C015-ED61-2740-BA3D-ED11603E1777}" presName="rootConnector" presStyleLbl="node2" presStyleIdx="0" presStyleCnt="2"/>
      <dgm:spPr/>
    </dgm:pt>
    <dgm:pt modelId="{68350196-D7DC-5D49-A22B-D57F85ED0DF5}" type="pres">
      <dgm:prSet presAssocID="{BB24C015-ED61-2740-BA3D-ED11603E1777}" presName="hierChild4" presStyleCnt="0"/>
      <dgm:spPr/>
    </dgm:pt>
    <dgm:pt modelId="{E610BD52-2C48-DE4D-B8D9-174F4FEAF163}" type="pres">
      <dgm:prSet presAssocID="{70E758EA-1D1D-7542-8816-965933119112}" presName="Name37" presStyleLbl="parChTrans1D3" presStyleIdx="0" presStyleCnt="4"/>
      <dgm:spPr/>
    </dgm:pt>
    <dgm:pt modelId="{D00A3714-23BE-3C48-ADCE-D99A8F4FC6D2}" type="pres">
      <dgm:prSet presAssocID="{F13BE649-C0D5-904D-AFD2-6AEB1A1841D0}" presName="hierRoot2" presStyleCnt="0">
        <dgm:presLayoutVars>
          <dgm:hierBranch val="init"/>
        </dgm:presLayoutVars>
      </dgm:prSet>
      <dgm:spPr/>
    </dgm:pt>
    <dgm:pt modelId="{92FF1F89-356A-6A43-A158-85E4A7819440}" type="pres">
      <dgm:prSet presAssocID="{F13BE649-C0D5-904D-AFD2-6AEB1A1841D0}" presName="rootComposite" presStyleCnt="0"/>
      <dgm:spPr/>
    </dgm:pt>
    <dgm:pt modelId="{505BEE1E-5E27-5740-8BE4-B256754BAAF3}" type="pres">
      <dgm:prSet presAssocID="{F13BE649-C0D5-904D-AFD2-6AEB1A1841D0}" presName="rootText" presStyleLbl="node3" presStyleIdx="0" presStyleCnt="4">
        <dgm:presLayoutVars>
          <dgm:chPref val="3"/>
        </dgm:presLayoutVars>
      </dgm:prSet>
      <dgm:spPr/>
    </dgm:pt>
    <dgm:pt modelId="{60C8F9CF-9500-E844-97AE-A73CCCD491D0}" type="pres">
      <dgm:prSet presAssocID="{F13BE649-C0D5-904D-AFD2-6AEB1A1841D0}" presName="rootConnector" presStyleLbl="node3" presStyleIdx="0" presStyleCnt="4"/>
      <dgm:spPr/>
    </dgm:pt>
    <dgm:pt modelId="{6E91FEEF-7C64-CB4D-9C68-6EC6DC9FD4B5}" type="pres">
      <dgm:prSet presAssocID="{F13BE649-C0D5-904D-AFD2-6AEB1A1841D0}" presName="hierChild4" presStyleCnt="0"/>
      <dgm:spPr/>
    </dgm:pt>
    <dgm:pt modelId="{2DB9F884-1C77-DF4E-90C3-84510DE56A86}" type="pres">
      <dgm:prSet presAssocID="{F13BE649-C0D5-904D-AFD2-6AEB1A1841D0}" presName="hierChild5" presStyleCnt="0"/>
      <dgm:spPr/>
    </dgm:pt>
    <dgm:pt modelId="{8E39771B-5F0A-4946-B95F-332D3DE25688}" type="pres">
      <dgm:prSet presAssocID="{43DDC461-12FC-5248-B379-12E2E7239D0E}" presName="Name37" presStyleLbl="parChTrans1D3" presStyleIdx="1" presStyleCnt="4"/>
      <dgm:spPr/>
    </dgm:pt>
    <dgm:pt modelId="{9A7C1A1F-5DCE-0E49-80FB-A945CFC3F2E1}" type="pres">
      <dgm:prSet presAssocID="{128F56E3-37FE-FA42-9490-A590B3716974}" presName="hierRoot2" presStyleCnt="0">
        <dgm:presLayoutVars>
          <dgm:hierBranch val="init"/>
        </dgm:presLayoutVars>
      </dgm:prSet>
      <dgm:spPr/>
    </dgm:pt>
    <dgm:pt modelId="{99849D73-61ED-084B-9AAA-21A765168651}" type="pres">
      <dgm:prSet presAssocID="{128F56E3-37FE-FA42-9490-A590B3716974}" presName="rootComposite" presStyleCnt="0"/>
      <dgm:spPr/>
    </dgm:pt>
    <dgm:pt modelId="{80ADB6B8-11B8-974A-9E4A-503B9353B0F0}" type="pres">
      <dgm:prSet presAssocID="{128F56E3-37FE-FA42-9490-A590B3716974}" presName="rootText" presStyleLbl="node3" presStyleIdx="1" presStyleCnt="4">
        <dgm:presLayoutVars>
          <dgm:chPref val="3"/>
        </dgm:presLayoutVars>
      </dgm:prSet>
      <dgm:spPr/>
    </dgm:pt>
    <dgm:pt modelId="{B785BE81-4853-384E-9029-3EBB7901B679}" type="pres">
      <dgm:prSet presAssocID="{128F56E3-37FE-FA42-9490-A590B3716974}" presName="rootConnector" presStyleLbl="node3" presStyleIdx="1" presStyleCnt="4"/>
      <dgm:spPr/>
    </dgm:pt>
    <dgm:pt modelId="{E6CF1A8D-8C05-B641-BAFB-09057787F4CF}" type="pres">
      <dgm:prSet presAssocID="{128F56E3-37FE-FA42-9490-A590B3716974}" presName="hierChild4" presStyleCnt="0"/>
      <dgm:spPr/>
    </dgm:pt>
    <dgm:pt modelId="{A1F2B371-D3C1-DA42-89CC-4D798AAC46EB}" type="pres">
      <dgm:prSet presAssocID="{128F56E3-37FE-FA42-9490-A590B3716974}" presName="hierChild5" presStyleCnt="0"/>
      <dgm:spPr/>
    </dgm:pt>
    <dgm:pt modelId="{25F92A17-785D-E64B-8706-14EF42D206C1}" type="pres">
      <dgm:prSet presAssocID="{BB24C015-ED61-2740-BA3D-ED11603E1777}" presName="hierChild5" presStyleCnt="0"/>
      <dgm:spPr/>
    </dgm:pt>
    <dgm:pt modelId="{73221E2D-F133-BB4C-BFBD-D94062CF5A3E}" type="pres">
      <dgm:prSet presAssocID="{1537D846-AF09-924D-B31C-2EC03B3EF387}" presName="Name37" presStyleLbl="parChTrans1D2" presStyleIdx="1" presStyleCnt="2"/>
      <dgm:spPr/>
    </dgm:pt>
    <dgm:pt modelId="{DBF035E0-5EEB-274A-9B03-04E6573F3256}" type="pres">
      <dgm:prSet presAssocID="{A24A1AEB-3702-054E-974D-ECBD50FB8DA4}" presName="hierRoot2" presStyleCnt="0">
        <dgm:presLayoutVars>
          <dgm:hierBranch val="init"/>
        </dgm:presLayoutVars>
      </dgm:prSet>
      <dgm:spPr/>
    </dgm:pt>
    <dgm:pt modelId="{34E6559A-3A58-AC42-9324-98FDC996F421}" type="pres">
      <dgm:prSet presAssocID="{A24A1AEB-3702-054E-974D-ECBD50FB8DA4}" presName="rootComposite" presStyleCnt="0"/>
      <dgm:spPr/>
    </dgm:pt>
    <dgm:pt modelId="{A7304EE1-8441-8E4C-A444-EB14CD517151}" type="pres">
      <dgm:prSet presAssocID="{A24A1AEB-3702-054E-974D-ECBD50FB8DA4}" presName="rootText" presStyleLbl="node2" presStyleIdx="1" presStyleCnt="2">
        <dgm:presLayoutVars>
          <dgm:chPref val="3"/>
        </dgm:presLayoutVars>
      </dgm:prSet>
      <dgm:spPr/>
    </dgm:pt>
    <dgm:pt modelId="{5D7C284F-76CF-714F-9C8B-C9418D831A4A}" type="pres">
      <dgm:prSet presAssocID="{A24A1AEB-3702-054E-974D-ECBD50FB8DA4}" presName="rootConnector" presStyleLbl="node2" presStyleIdx="1" presStyleCnt="2"/>
      <dgm:spPr/>
    </dgm:pt>
    <dgm:pt modelId="{8D52A354-FCC4-C24E-BACB-542FA92E3A64}" type="pres">
      <dgm:prSet presAssocID="{A24A1AEB-3702-054E-974D-ECBD50FB8DA4}" presName="hierChild4" presStyleCnt="0"/>
      <dgm:spPr/>
    </dgm:pt>
    <dgm:pt modelId="{1545CBBD-B92C-DB42-86AA-A9230EA8B7D6}" type="pres">
      <dgm:prSet presAssocID="{90967F7D-2EF8-7944-84E7-1DED123C8E27}" presName="Name37" presStyleLbl="parChTrans1D3" presStyleIdx="2" presStyleCnt="4"/>
      <dgm:spPr/>
    </dgm:pt>
    <dgm:pt modelId="{4B872CAE-1508-0A40-91F9-E8F006F351A2}" type="pres">
      <dgm:prSet presAssocID="{73CE86BD-75C2-D647-A8A5-42DBD8041047}" presName="hierRoot2" presStyleCnt="0">
        <dgm:presLayoutVars>
          <dgm:hierBranch val="init"/>
        </dgm:presLayoutVars>
      </dgm:prSet>
      <dgm:spPr/>
    </dgm:pt>
    <dgm:pt modelId="{F19286CA-8F0B-B944-B6BA-5B20C3DD2343}" type="pres">
      <dgm:prSet presAssocID="{73CE86BD-75C2-D647-A8A5-42DBD8041047}" presName="rootComposite" presStyleCnt="0"/>
      <dgm:spPr/>
    </dgm:pt>
    <dgm:pt modelId="{5738475C-196D-AF4B-938B-72685EC407BC}" type="pres">
      <dgm:prSet presAssocID="{73CE86BD-75C2-D647-A8A5-42DBD8041047}" presName="rootText" presStyleLbl="node3" presStyleIdx="2" presStyleCnt="4">
        <dgm:presLayoutVars>
          <dgm:chPref val="3"/>
        </dgm:presLayoutVars>
      </dgm:prSet>
      <dgm:spPr/>
    </dgm:pt>
    <dgm:pt modelId="{2A49D0D7-1705-9D4C-AAA6-C54D9783C3B9}" type="pres">
      <dgm:prSet presAssocID="{73CE86BD-75C2-D647-A8A5-42DBD8041047}" presName="rootConnector" presStyleLbl="node3" presStyleIdx="2" presStyleCnt="4"/>
      <dgm:spPr/>
    </dgm:pt>
    <dgm:pt modelId="{7BBF9C02-4934-6C43-8B8A-84956232F866}" type="pres">
      <dgm:prSet presAssocID="{73CE86BD-75C2-D647-A8A5-42DBD8041047}" presName="hierChild4" presStyleCnt="0"/>
      <dgm:spPr/>
    </dgm:pt>
    <dgm:pt modelId="{A270A505-DE71-AA44-9A2A-4618C7ED3102}" type="pres">
      <dgm:prSet presAssocID="{73CE86BD-75C2-D647-A8A5-42DBD8041047}" presName="hierChild5" presStyleCnt="0"/>
      <dgm:spPr/>
    </dgm:pt>
    <dgm:pt modelId="{40DDE066-CA21-854F-89BD-20E1B86D01FC}" type="pres">
      <dgm:prSet presAssocID="{1A176D7F-8C16-E847-9CBC-E753C44095CC}" presName="Name37" presStyleLbl="parChTrans1D3" presStyleIdx="3" presStyleCnt="4"/>
      <dgm:spPr/>
    </dgm:pt>
    <dgm:pt modelId="{5054F45D-1F5C-E94B-89EF-FDF6251FF6B3}" type="pres">
      <dgm:prSet presAssocID="{A1609816-8086-AD4A-BD35-0FF2534C02E4}" presName="hierRoot2" presStyleCnt="0">
        <dgm:presLayoutVars>
          <dgm:hierBranch val="init"/>
        </dgm:presLayoutVars>
      </dgm:prSet>
      <dgm:spPr/>
    </dgm:pt>
    <dgm:pt modelId="{73684703-3BDD-1040-86A9-07A25BB40C73}" type="pres">
      <dgm:prSet presAssocID="{A1609816-8086-AD4A-BD35-0FF2534C02E4}" presName="rootComposite" presStyleCnt="0"/>
      <dgm:spPr/>
    </dgm:pt>
    <dgm:pt modelId="{605FDC8C-EACE-984E-A53C-27A27986FC97}" type="pres">
      <dgm:prSet presAssocID="{A1609816-8086-AD4A-BD35-0FF2534C02E4}" presName="rootText" presStyleLbl="node3" presStyleIdx="3" presStyleCnt="4">
        <dgm:presLayoutVars>
          <dgm:chPref val="3"/>
        </dgm:presLayoutVars>
      </dgm:prSet>
      <dgm:spPr/>
    </dgm:pt>
    <dgm:pt modelId="{C9F6BBFB-CD87-4E4D-9988-79BAB3283CF1}" type="pres">
      <dgm:prSet presAssocID="{A1609816-8086-AD4A-BD35-0FF2534C02E4}" presName="rootConnector" presStyleLbl="node3" presStyleIdx="3" presStyleCnt="4"/>
      <dgm:spPr/>
    </dgm:pt>
    <dgm:pt modelId="{EC31008B-287B-CA41-9D27-0B9D49912189}" type="pres">
      <dgm:prSet presAssocID="{A1609816-8086-AD4A-BD35-0FF2534C02E4}" presName="hierChild4" presStyleCnt="0"/>
      <dgm:spPr/>
    </dgm:pt>
    <dgm:pt modelId="{C72394BF-0708-B842-9DB8-FF95429ADA30}" type="pres">
      <dgm:prSet presAssocID="{A1609816-8086-AD4A-BD35-0FF2534C02E4}" presName="hierChild5" presStyleCnt="0"/>
      <dgm:spPr/>
    </dgm:pt>
    <dgm:pt modelId="{830E3B92-408D-7C40-B4C9-5E21CEE37654}" type="pres">
      <dgm:prSet presAssocID="{A24A1AEB-3702-054E-974D-ECBD50FB8DA4}" presName="hierChild5" presStyleCnt="0"/>
      <dgm:spPr/>
    </dgm:pt>
    <dgm:pt modelId="{D55A3CAA-37EA-EB42-BBEA-FA29A22771D7}" type="pres">
      <dgm:prSet presAssocID="{C2E3742D-6CA2-1842-BB60-F197CBB89F11}" presName="hierChild3" presStyleCnt="0"/>
      <dgm:spPr/>
    </dgm:pt>
  </dgm:ptLst>
  <dgm:cxnLst>
    <dgm:cxn modelId="{1BF0E003-B5A7-614F-B35D-DFC1D2075E01}" type="presOf" srcId="{70E758EA-1D1D-7542-8816-965933119112}" destId="{E610BD52-2C48-DE4D-B8D9-174F4FEAF163}" srcOrd="0" destOrd="0" presId="urn:microsoft.com/office/officeart/2005/8/layout/orgChart1"/>
    <dgm:cxn modelId="{35E15609-2D77-7D48-A160-68954F6C8408}" type="presOf" srcId="{43DDC461-12FC-5248-B379-12E2E7239D0E}" destId="{8E39771B-5F0A-4946-B95F-332D3DE25688}" srcOrd="0" destOrd="0" presId="urn:microsoft.com/office/officeart/2005/8/layout/orgChart1"/>
    <dgm:cxn modelId="{4B6C5C20-6DA2-9041-A5DB-1DF3DA1B4524}" srcId="{A24A1AEB-3702-054E-974D-ECBD50FB8DA4}" destId="{73CE86BD-75C2-D647-A8A5-42DBD8041047}" srcOrd="0" destOrd="0" parTransId="{90967F7D-2EF8-7944-84E7-1DED123C8E27}" sibTransId="{255032C1-EBD0-004D-BB7F-28CFF4172566}"/>
    <dgm:cxn modelId="{D8413224-A5BE-8341-9E04-CD2C76EDAF08}" type="presOf" srcId="{128F56E3-37FE-FA42-9490-A590B3716974}" destId="{80ADB6B8-11B8-974A-9E4A-503B9353B0F0}" srcOrd="0" destOrd="0" presId="urn:microsoft.com/office/officeart/2005/8/layout/orgChart1"/>
    <dgm:cxn modelId="{8D50E02A-F5E6-5041-9C64-F0A2E9DE440E}" type="presOf" srcId="{1A176D7F-8C16-E847-9CBC-E753C44095CC}" destId="{40DDE066-CA21-854F-89BD-20E1B86D01FC}" srcOrd="0" destOrd="0" presId="urn:microsoft.com/office/officeart/2005/8/layout/orgChart1"/>
    <dgm:cxn modelId="{83E7B339-6130-9144-A699-F739DD99FC79}" type="presOf" srcId="{73CE86BD-75C2-D647-A8A5-42DBD8041047}" destId="{2A49D0D7-1705-9D4C-AAA6-C54D9783C3B9}" srcOrd="1" destOrd="0" presId="urn:microsoft.com/office/officeart/2005/8/layout/orgChart1"/>
    <dgm:cxn modelId="{35651640-AAF0-E340-8F05-EBA22A1965E5}" type="presOf" srcId="{C2E3742D-6CA2-1842-BB60-F197CBB89F11}" destId="{AE7599DD-27B8-574D-ACEC-E55DDA16AA1E}" srcOrd="1" destOrd="0" presId="urn:microsoft.com/office/officeart/2005/8/layout/orgChart1"/>
    <dgm:cxn modelId="{2B01E55E-6DFE-4444-8703-B8F14E09F167}" type="presOf" srcId="{A1609816-8086-AD4A-BD35-0FF2534C02E4}" destId="{C9F6BBFB-CD87-4E4D-9988-79BAB3283CF1}" srcOrd="1" destOrd="0" presId="urn:microsoft.com/office/officeart/2005/8/layout/orgChart1"/>
    <dgm:cxn modelId="{6E1B0261-E37C-944A-95F9-4657B1279AC4}" type="presOf" srcId="{F13BE649-C0D5-904D-AFD2-6AEB1A1841D0}" destId="{505BEE1E-5E27-5740-8BE4-B256754BAAF3}" srcOrd="0" destOrd="0" presId="urn:microsoft.com/office/officeart/2005/8/layout/orgChart1"/>
    <dgm:cxn modelId="{1D71916B-5738-2641-9BB7-9794A6CF3D0F}" type="presOf" srcId="{A24A1AEB-3702-054E-974D-ECBD50FB8DA4}" destId="{5D7C284F-76CF-714F-9C8B-C9418D831A4A}" srcOrd="1" destOrd="0" presId="urn:microsoft.com/office/officeart/2005/8/layout/orgChart1"/>
    <dgm:cxn modelId="{68FFF978-C44A-474A-B725-B7636FE9693B}" type="presOf" srcId="{F13BE649-C0D5-904D-AFD2-6AEB1A1841D0}" destId="{60C8F9CF-9500-E844-97AE-A73CCCD491D0}" srcOrd="1" destOrd="0" presId="urn:microsoft.com/office/officeart/2005/8/layout/orgChart1"/>
    <dgm:cxn modelId="{36B47659-6001-7349-9790-5B446C8EDD02}" type="presOf" srcId="{A24A1AEB-3702-054E-974D-ECBD50FB8DA4}" destId="{A7304EE1-8441-8E4C-A444-EB14CD517151}" srcOrd="0" destOrd="0" presId="urn:microsoft.com/office/officeart/2005/8/layout/orgChart1"/>
    <dgm:cxn modelId="{CCB94183-9C42-3F4D-A0E8-C58DD4F18D58}" type="presOf" srcId="{A1609816-8086-AD4A-BD35-0FF2534C02E4}" destId="{605FDC8C-EACE-984E-A53C-27A27986FC97}" srcOrd="0" destOrd="0" presId="urn:microsoft.com/office/officeart/2005/8/layout/orgChart1"/>
    <dgm:cxn modelId="{C717838D-B683-4742-8192-9C2423F67442}" srcId="{C2E3742D-6CA2-1842-BB60-F197CBB89F11}" destId="{BB24C015-ED61-2740-BA3D-ED11603E1777}" srcOrd="0" destOrd="0" parTransId="{05F8AE60-5F97-8F4B-AB03-576C8B1DDF91}" sibTransId="{1EC843BA-19C0-0B45-B818-D6C599514F54}"/>
    <dgm:cxn modelId="{4C1C7898-DDE8-0D43-81DE-C09E1BF9A031}" type="presOf" srcId="{1537D846-AF09-924D-B31C-2EC03B3EF387}" destId="{73221E2D-F133-BB4C-BFBD-D94062CF5A3E}" srcOrd="0" destOrd="0" presId="urn:microsoft.com/office/officeart/2005/8/layout/orgChart1"/>
    <dgm:cxn modelId="{11F630A0-68C9-8F47-93B8-F8047D6A7FBC}" type="presOf" srcId="{268272D6-CDC4-1743-BCBF-A5E7CA0CD204}" destId="{8B9FBE8F-F6DD-BB4A-BA9D-7D695B28E1E9}" srcOrd="0" destOrd="0" presId="urn:microsoft.com/office/officeart/2005/8/layout/orgChart1"/>
    <dgm:cxn modelId="{FED738A2-3885-3648-8B11-58902AE18C09}" srcId="{268272D6-CDC4-1743-BCBF-A5E7CA0CD204}" destId="{C2E3742D-6CA2-1842-BB60-F197CBB89F11}" srcOrd="0" destOrd="0" parTransId="{8B7CFED7-9B35-E846-B9AA-A21C75C8DF1B}" sibTransId="{334CC804-BF18-C44B-90C4-2435CEBBD5FD}"/>
    <dgm:cxn modelId="{923EA1A6-8BCF-E544-A163-D9FC9A58FE69}" type="presOf" srcId="{128F56E3-37FE-FA42-9490-A590B3716974}" destId="{B785BE81-4853-384E-9029-3EBB7901B679}" srcOrd="1" destOrd="0" presId="urn:microsoft.com/office/officeart/2005/8/layout/orgChart1"/>
    <dgm:cxn modelId="{0CBD41AD-F81F-4641-BC1A-72FE04B252A7}" srcId="{BB24C015-ED61-2740-BA3D-ED11603E1777}" destId="{128F56E3-37FE-FA42-9490-A590B3716974}" srcOrd="1" destOrd="0" parTransId="{43DDC461-12FC-5248-B379-12E2E7239D0E}" sibTransId="{5F9A3104-8A1C-7641-9908-01CF506B7530}"/>
    <dgm:cxn modelId="{58A0B2AD-B326-7440-80F2-EE7AB9742941}" type="presOf" srcId="{90967F7D-2EF8-7944-84E7-1DED123C8E27}" destId="{1545CBBD-B92C-DB42-86AA-A9230EA8B7D6}" srcOrd="0" destOrd="0" presId="urn:microsoft.com/office/officeart/2005/8/layout/orgChart1"/>
    <dgm:cxn modelId="{746683B3-54B8-6148-99B8-649311F5207B}" type="presOf" srcId="{BB24C015-ED61-2740-BA3D-ED11603E1777}" destId="{1399DD06-CC2B-BC46-A8EF-C375268B2E5C}" srcOrd="0" destOrd="0" presId="urn:microsoft.com/office/officeart/2005/8/layout/orgChart1"/>
    <dgm:cxn modelId="{21C1C8B3-018C-6842-B8EC-E70B37083ADF}" srcId="{BB24C015-ED61-2740-BA3D-ED11603E1777}" destId="{F13BE649-C0D5-904D-AFD2-6AEB1A1841D0}" srcOrd="0" destOrd="0" parTransId="{70E758EA-1D1D-7542-8816-965933119112}" sibTransId="{E572E877-7086-3C43-A2AB-A15D5774E4FC}"/>
    <dgm:cxn modelId="{223A42D7-A3C3-E741-BA21-57F0A8BE61CE}" srcId="{A24A1AEB-3702-054E-974D-ECBD50FB8DA4}" destId="{A1609816-8086-AD4A-BD35-0FF2534C02E4}" srcOrd="1" destOrd="0" parTransId="{1A176D7F-8C16-E847-9CBC-E753C44095CC}" sibTransId="{B7276DF3-C17E-2A43-9CDD-81A300ED3629}"/>
    <dgm:cxn modelId="{49F17BDB-D3A8-8941-98EA-7694C44307B9}" type="presOf" srcId="{C2E3742D-6CA2-1842-BB60-F197CBB89F11}" destId="{D4424C27-C0D8-6242-82BB-4BB9BBB3D210}" srcOrd="0" destOrd="0" presId="urn:microsoft.com/office/officeart/2005/8/layout/orgChart1"/>
    <dgm:cxn modelId="{744707DF-C031-3842-B496-E29F98C98FC8}" srcId="{C2E3742D-6CA2-1842-BB60-F197CBB89F11}" destId="{A24A1AEB-3702-054E-974D-ECBD50FB8DA4}" srcOrd="1" destOrd="0" parTransId="{1537D846-AF09-924D-B31C-2EC03B3EF387}" sibTransId="{B7B99CAC-4218-9748-B943-1AB7486B51B2}"/>
    <dgm:cxn modelId="{90951BE3-824E-E44F-ABE8-43AF52505FEE}" type="presOf" srcId="{05F8AE60-5F97-8F4B-AB03-576C8B1DDF91}" destId="{24024ACB-999D-DF4B-BAD5-9D4A3C6195C4}" srcOrd="0" destOrd="0" presId="urn:microsoft.com/office/officeart/2005/8/layout/orgChart1"/>
    <dgm:cxn modelId="{EAE3D6E8-733A-A340-8335-96BD808E138E}" type="presOf" srcId="{73CE86BD-75C2-D647-A8A5-42DBD8041047}" destId="{5738475C-196D-AF4B-938B-72685EC407BC}" srcOrd="0" destOrd="0" presId="urn:microsoft.com/office/officeart/2005/8/layout/orgChart1"/>
    <dgm:cxn modelId="{969141F4-70DA-E24F-972F-36F0A49B180D}" type="presOf" srcId="{BB24C015-ED61-2740-BA3D-ED11603E1777}" destId="{3A5AB7C1-50C1-C646-A504-2FF7C499E372}" srcOrd="1" destOrd="0" presId="urn:microsoft.com/office/officeart/2005/8/layout/orgChart1"/>
    <dgm:cxn modelId="{D757B012-42C8-D84C-B460-F6B80EC52F44}" type="presParOf" srcId="{8B9FBE8F-F6DD-BB4A-BA9D-7D695B28E1E9}" destId="{A42C4567-400B-3A41-868A-C225CBE5EE78}" srcOrd="0" destOrd="0" presId="urn:microsoft.com/office/officeart/2005/8/layout/orgChart1"/>
    <dgm:cxn modelId="{8A01489A-EA6E-BB43-B71C-3C5466978FFC}" type="presParOf" srcId="{A42C4567-400B-3A41-868A-C225CBE5EE78}" destId="{43517626-3768-F94A-8F0E-61EF565BB513}" srcOrd="0" destOrd="0" presId="urn:microsoft.com/office/officeart/2005/8/layout/orgChart1"/>
    <dgm:cxn modelId="{D4F234D6-C2F2-424A-823E-E708BFE8D1A8}" type="presParOf" srcId="{43517626-3768-F94A-8F0E-61EF565BB513}" destId="{D4424C27-C0D8-6242-82BB-4BB9BBB3D210}" srcOrd="0" destOrd="0" presId="urn:microsoft.com/office/officeart/2005/8/layout/orgChart1"/>
    <dgm:cxn modelId="{5FEA0496-2BE4-4F42-9251-E085C978C799}" type="presParOf" srcId="{43517626-3768-F94A-8F0E-61EF565BB513}" destId="{AE7599DD-27B8-574D-ACEC-E55DDA16AA1E}" srcOrd="1" destOrd="0" presId="urn:microsoft.com/office/officeart/2005/8/layout/orgChart1"/>
    <dgm:cxn modelId="{924E6F6B-ADC9-3A4F-8EE6-4CD00BA7DB67}" type="presParOf" srcId="{A42C4567-400B-3A41-868A-C225CBE5EE78}" destId="{78815F5C-0D0D-D840-9149-4D9DF3B4E2AD}" srcOrd="1" destOrd="0" presId="urn:microsoft.com/office/officeart/2005/8/layout/orgChart1"/>
    <dgm:cxn modelId="{DCF2228F-E953-964F-A300-FBE76D37B4F9}" type="presParOf" srcId="{78815F5C-0D0D-D840-9149-4D9DF3B4E2AD}" destId="{24024ACB-999D-DF4B-BAD5-9D4A3C6195C4}" srcOrd="0" destOrd="0" presId="urn:microsoft.com/office/officeart/2005/8/layout/orgChart1"/>
    <dgm:cxn modelId="{BF748F1D-115F-434E-9C4E-80AD67937469}" type="presParOf" srcId="{78815F5C-0D0D-D840-9149-4D9DF3B4E2AD}" destId="{30EFA829-3E42-E74D-BB1D-10016302F788}" srcOrd="1" destOrd="0" presId="urn:microsoft.com/office/officeart/2005/8/layout/orgChart1"/>
    <dgm:cxn modelId="{53CAF144-EFEF-2C40-B559-7B8020B5F96F}" type="presParOf" srcId="{30EFA829-3E42-E74D-BB1D-10016302F788}" destId="{61700399-3419-6941-A99B-40CFD937BAF7}" srcOrd="0" destOrd="0" presId="urn:microsoft.com/office/officeart/2005/8/layout/orgChart1"/>
    <dgm:cxn modelId="{9F01F761-6D7B-BD4B-B16B-46FD0382F668}" type="presParOf" srcId="{61700399-3419-6941-A99B-40CFD937BAF7}" destId="{1399DD06-CC2B-BC46-A8EF-C375268B2E5C}" srcOrd="0" destOrd="0" presId="urn:microsoft.com/office/officeart/2005/8/layout/orgChart1"/>
    <dgm:cxn modelId="{7870FCFD-F9CB-2E4A-A939-F6AE328F0C61}" type="presParOf" srcId="{61700399-3419-6941-A99B-40CFD937BAF7}" destId="{3A5AB7C1-50C1-C646-A504-2FF7C499E372}" srcOrd="1" destOrd="0" presId="urn:microsoft.com/office/officeart/2005/8/layout/orgChart1"/>
    <dgm:cxn modelId="{FA885FAD-927A-B244-9598-E0D48F1BA1DB}" type="presParOf" srcId="{30EFA829-3E42-E74D-BB1D-10016302F788}" destId="{68350196-D7DC-5D49-A22B-D57F85ED0DF5}" srcOrd="1" destOrd="0" presId="urn:microsoft.com/office/officeart/2005/8/layout/orgChart1"/>
    <dgm:cxn modelId="{BD04E4B6-0FDC-EB40-A922-0D3C87A9ECB9}" type="presParOf" srcId="{68350196-D7DC-5D49-A22B-D57F85ED0DF5}" destId="{E610BD52-2C48-DE4D-B8D9-174F4FEAF163}" srcOrd="0" destOrd="0" presId="urn:microsoft.com/office/officeart/2005/8/layout/orgChart1"/>
    <dgm:cxn modelId="{9DAC91B7-79A5-3F4A-BE7B-5ABFE31F0919}" type="presParOf" srcId="{68350196-D7DC-5D49-A22B-D57F85ED0DF5}" destId="{D00A3714-23BE-3C48-ADCE-D99A8F4FC6D2}" srcOrd="1" destOrd="0" presId="urn:microsoft.com/office/officeart/2005/8/layout/orgChart1"/>
    <dgm:cxn modelId="{EFBFD837-E063-EC4C-AEFB-7D99C157A449}" type="presParOf" srcId="{D00A3714-23BE-3C48-ADCE-D99A8F4FC6D2}" destId="{92FF1F89-356A-6A43-A158-85E4A7819440}" srcOrd="0" destOrd="0" presId="urn:microsoft.com/office/officeart/2005/8/layout/orgChart1"/>
    <dgm:cxn modelId="{53417E15-5EB7-5A43-BF49-FFDFA594B18E}" type="presParOf" srcId="{92FF1F89-356A-6A43-A158-85E4A7819440}" destId="{505BEE1E-5E27-5740-8BE4-B256754BAAF3}" srcOrd="0" destOrd="0" presId="urn:microsoft.com/office/officeart/2005/8/layout/orgChart1"/>
    <dgm:cxn modelId="{413F893C-90FB-CC41-94FD-6EF80F5438BC}" type="presParOf" srcId="{92FF1F89-356A-6A43-A158-85E4A7819440}" destId="{60C8F9CF-9500-E844-97AE-A73CCCD491D0}" srcOrd="1" destOrd="0" presId="urn:microsoft.com/office/officeart/2005/8/layout/orgChart1"/>
    <dgm:cxn modelId="{04EA05C1-3DC6-7F46-891E-2CBD6FCA8B04}" type="presParOf" srcId="{D00A3714-23BE-3C48-ADCE-D99A8F4FC6D2}" destId="{6E91FEEF-7C64-CB4D-9C68-6EC6DC9FD4B5}" srcOrd="1" destOrd="0" presId="urn:microsoft.com/office/officeart/2005/8/layout/orgChart1"/>
    <dgm:cxn modelId="{C2EA8BE6-0ED0-DA46-88A5-117D631E138B}" type="presParOf" srcId="{D00A3714-23BE-3C48-ADCE-D99A8F4FC6D2}" destId="{2DB9F884-1C77-DF4E-90C3-84510DE56A86}" srcOrd="2" destOrd="0" presId="urn:microsoft.com/office/officeart/2005/8/layout/orgChart1"/>
    <dgm:cxn modelId="{DED35F4A-9E3E-5A4B-8042-405A07FD951B}" type="presParOf" srcId="{68350196-D7DC-5D49-A22B-D57F85ED0DF5}" destId="{8E39771B-5F0A-4946-B95F-332D3DE25688}" srcOrd="2" destOrd="0" presId="urn:microsoft.com/office/officeart/2005/8/layout/orgChart1"/>
    <dgm:cxn modelId="{19E22231-B42D-014D-AC68-1269AB22C03A}" type="presParOf" srcId="{68350196-D7DC-5D49-A22B-D57F85ED0DF5}" destId="{9A7C1A1F-5DCE-0E49-80FB-A945CFC3F2E1}" srcOrd="3" destOrd="0" presId="urn:microsoft.com/office/officeart/2005/8/layout/orgChart1"/>
    <dgm:cxn modelId="{31771958-AC15-6F49-B2D7-8535A4639763}" type="presParOf" srcId="{9A7C1A1F-5DCE-0E49-80FB-A945CFC3F2E1}" destId="{99849D73-61ED-084B-9AAA-21A765168651}" srcOrd="0" destOrd="0" presId="urn:microsoft.com/office/officeart/2005/8/layout/orgChart1"/>
    <dgm:cxn modelId="{AC5FC596-A1DF-D842-B523-0EFCF068B4A1}" type="presParOf" srcId="{99849D73-61ED-084B-9AAA-21A765168651}" destId="{80ADB6B8-11B8-974A-9E4A-503B9353B0F0}" srcOrd="0" destOrd="0" presId="urn:microsoft.com/office/officeart/2005/8/layout/orgChart1"/>
    <dgm:cxn modelId="{3AF77BA3-4457-2045-9282-73CA5BBD36E8}" type="presParOf" srcId="{99849D73-61ED-084B-9AAA-21A765168651}" destId="{B785BE81-4853-384E-9029-3EBB7901B679}" srcOrd="1" destOrd="0" presId="urn:microsoft.com/office/officeart/2005/8/layout/orgChart1"/>
    <dgm:cxn modelId="{DBC472B5-F272-7D4E-A592-06D396D733CC}" type="presParOf" srcId="{9A7C1A1F-5DCE-0E49-80FB-A945CFC3F2E1}" destId="{E6CF1A8D-8C05-B641-BAFB-09057787F4CF}" srcOrd="1" destOrd="0" presId="urn:microsoft.com/office/officeart/2005/8/layout/orgChart1"/>
    <dgm:cxn modelId="{2A11E47D-60CE-F143-9579-CDD310B83607}" type="presParOf" srcId="{9A7C1A1F-5DCE-0E49-80FB-A945CFC3F2E1}" destId="{A1F2B371-D3C1-DA42-89CC-4D798AAC46EB}" srcOrd="2" destOrd="0" presId="urn:microsoft.com/office/officeart/2005/8/layout/orgChart1"/>
    <dgm:cxn modelId="{F8CE106E-308D-5147-967E-1F8A825881C5}" type="presParOf" srcId="{30EFA829-3E42-E74D-BB1D-10016302F788}" destId="{25F92A17-785D-E64B-8706-14EF42D206C1}" srcOrd="2" destOrd="0" presId="urn:microsoft.com/office/officeart/2005/8/layout/orgChart1"/>
    <dgm:cxn modelId="{28F9D6BA-1EBA-0A4A-B23F-93D7AFC98D06}" type="presParOf" srcId="{78815F5C-0D0D-D840-9149-4D9DF3B4E2AD}" destId="{73221E2D-F133-BB4C-BFBD-D94062CF5A3E}" srcOrd="2" destOrd="0" presId="urn:microsoft.com/office/officeart/2005/8/layout/orgChart1"/>
    <dgm:cxn modelId="{BCA06DF3-CD61-324B-A830-637EAF4DB0D7}" type="presParOf" srcId="{78815F5C-0D0D-D840-9149-4D9DF3B4E2AD}" destId="{DBF035E0-5EEB-274A-9B03-04E6573F3256}" srcOrd="3" destOrd="0" presId="urn:microsoft.com/office/officeart/2005/8/layout/orgChart1"/>
    <dgm:cxn modelId="{70B3002C-2980-2943-B578-E07681078383}" type="presParOf" srcId="{DBF035E0-5EEB-274A-9B03-04E6573F3256}" destId="{34E6559A-3A58-AC42-9324-98FDC996F421}" srcOrd="0" destOrd="0" presId="urn:microsoft.com/office/officeart/2005/8/layout/orgChart1"/>
    <dgm:cxn modelId="{386EDB56-FCDD-A047-8C26-8FAE7F7C83D5}" type="presParOf" srcId="{34E6559A-3A58-AC42-9324-98FDC996F421}" destId="{A7304EE1-8441-8E4C-A444-EB14CD517151}" srcOrd="0" destOrd="0" presId="urn:microsoft.com/office/officeart/2005/8/layout/orgChart1"/>
    <dgm:cxn modelId="{C946537D-C210-BF4B-A21B-C64426C2BA89}" type="presParOf" srcId="{34E6559A-3A58-AC42-9324-98FDC996F421}" destId="{5D7C284F-76CF-714F-9C8B-C9418D831A4A}" srcOrd="1" destOrd="0" presId="urn:microsoft.com/office/officeart/2005/8/layout/orgChart1"/>
    <dgm:cxn modelId="{ACF2BC45-67A5-B64C-9BBE-315474874F08}" type="presParOf" srcId="{DBF035E0-5EEB-274A-9B03-04E6573F3256}" destId="{8D52A354-FCC4-C24E-BACB-542FA92E3A64}" srcOrd="1" destOrd="0" presId="urn:microsoft.com/office/officeart/2005/8/layout/orgChart1"/>
    <dgm:cxn modelId="{1AF659B2-55D5-3545-98EC-1CA00C0E8AA3}" type="presParOf" srcId="{8D52A354-FCC4-C24E-BACB-542FA92E3A64}" destId="{1545CBBD-B92C-DB42-86AA-A9230EA8B7D6}" srcOrd="0" destOrd="0" presId="urn:microsoft.com/office/officeart/2005/8/layout/orgChart1"/>
    <dgm:cxn modelId="{0323AFD5-1B58-3348-8EFC-6B245020D3B1}" type="presParOf" srcId="{8D52A354-FCC4-C24E-BACB-542FA92E3A64}" destId="{4B872CAE-1508-0A40-91F9-E8F006F351A2}" srcOrd="1" destOrd="0" presId="urn:microsoft.com/office/officeart/2005/8/layout/orgChart1"/>
    <dgm:cxn modelId="{A35BBC67-6905-3C4E-92AC-20A0A18F392D}" type="presParOf" srcId="{4B872CAE-1508-0A40-91F9-E8F006F351A2}" destId="{F19286CA-8F0B-B944-B6BA-5B20C3DD2343}" srcOrd="0" destOrd="0" presId="urn:microsoft.com/office/officeart/2005/8/layout/orgChart1"/>
    <dgm:cxn modelId="{5EB0E94A-E16D-DF40-8B1A-6FFB163DA715}" type="presParOf" srcId="{F19286CA-8F0B-B944-B6BA-5B20C3DD2343}" destId="{5738475C-196D-AF4B-938B-72685EC407BC}" srcOrd="0" destOrd="0" presId="urn:microsoft.com/office/officeart/2005/8/layout/orgChart1"/>
    <dgm:cxn modelId="{3775F2B2-BB87-C345-B8AF-E4D817D0A802}" type="presParOf" srcId="{F19286CA-8F0B-B944-B6BA-5B20C3DD2343}" destId="{2A49D0D7-1705-9D4C-AAA6-C54D9783C3B9}" srcOrd="1" destOrd="0" presId="urn:microsoft.com/office/officeart/2005/8/layout/orgChart1"/>
    <dgm:cxn modelId="{47497A45-0110-BE48-9A58-28B03B596C3D}" type="presParOf" srcId="{4B872CAE-1508-0A40-91F9-E8F006F351A2}" destId="{7BBF9C02-4934-6C43-8B8A-84956232F866}" srcOrd="1" destOrd="0" presId="urn:microsoft.com/office/officeart/2005/8/layout/orgChart1"/>
    <dgm:cxn modelId="{6DB34977-A710-7F4E-8C66-BB38DD2D30A4}" type="presParOf" srcId="{4B872CAE-1508-0A40-91F9-E8F006F351A2}" destId="{A270A505-DE71-AA44-9A2A-4618C7ED3102}" srcOrd="2" destOrd="0" presId="urn:microsoft.com/office/officeart/2005/8/layout/orgChart1"/>
    <dgm:cxn modelId="{C53230ED-9612-0842-973E-EA3B9E820ACF}" type="presParOf" srcId="{8D52A354-FCC4-C24E-BACB-542FA92E3A64}" destId="{40DDE066-CA21-854F-89BD-20E1B86D01FC}" srcOrd="2" destOrd="0" presId="urn:microsoft.com/office/officeart/2005/8/layout/orgChart1"/>
    <dgm:cxn modelId="{2A86F4B6-0AA6-B143-90CD-B0BC1244D521}" type="presParOf" srcId="{8D52A354-FCC4-C24E-BACB-542FA92E3A64}" destId="{5054F45D-1F5C-E94B-89EF-FDF6251FF6B3}" srcOrd="3" destOrd="0" presId="urn:microsoft.com/office/officeart/2005/8/layout/orgChart1"/>
    <dgm:cxn modelId="{6486D75A-B127-F744-93C0-7F7D6AB34536}" type="presParOf" srcId="{5054F45D-1F5C-E94B-89EF-FDF6251FF6B3}" destId="{73684703-3BDD-1040-86A9-07A25BB40C73}" srcOrd="0" destOrd="0" presId="urn:microsoft.com/office/officeart/2005/8/layout/orgChart1"/>
    <dgm:cxn modelId="{E28C6857-0AEB-2948-9B6D-19C0E5E72E1F}" type="presParOf" srcId="{73684703-3BDD-1040-86A9-07A25BB40C73}" destId="{605FDC8C-EACE-984E-A53C-27A27986FC97}" srcOrd="0" destOrd="0" presId="urn:microsoft.com/office/officeart/2005/8/layout/orgChart1"/>
    <dgm:cxn modelId="{4E469FCD-B0A4-604B-8283-F9F7015928DB}" type="presParOf" srcId="{73684703-3BDD-1040-86A9-07A25BB40C73}" destId="{C9F6BBFB-CD87-4E4D-9988-79BAB3283CF1}" srcOrd="1" destOrd="0" presId="urn:microsoft.com/office/officeart/2005/8/layout/orgChart1"/>
    <dgm:cxn modelId="{02E7D3E2-B62D-B446-AC0E-E7AA93037CB1}" type="presParOf" srcId="{5054F45D-1F5C-E94B-89EF-FDF6251FF6B3}" destId="{EC31008B-287B-CA41-9D27-0B9D49912189}" srcOrd="1" destOrd="0" presId="urn:microsoft.com/office/officeart/2005/8/layout/orgChart1"/>
    <dgm:cxn modelId="{D62BEF94-3A24-F146-8971-349EE344A71B}" type="presParOf" srcId="{5054F45D-1F5C-E94B-89EF-FDF6251FF6B3}" destId="{C72394BF-0708-B842-9DB8-FF95429ADA30}" srcOrd="2" destOrd="0" presId="urn:microsoft.com/office/officeart/2005/8/layout/orgChart1"/>
    <dgm:cxn modelId="{F632FC51-C42D-324F-8AC6-7B91D10A4046}" type="presParOf" srcId="{DBF035E0-5EEB-274A-9B03-04E6573F3256}" destId="{830E3B92-408D-7C40-B4C9-5E21CEE37654}" srcOrd="2" destOrd="0" presId="urn:microsoft.com/office/officeart/2005/8/layout/orgChart1"/>
    <dgm:cxn modelId="{E62DC5EC-83A1-CB47-A661-F85177B7372D}" type="presParOf" srcId="{A42C4567-400B-3A41-868A-C225CBE5EE78}" destId="{D55A3CAA-37EA-EB42-BBEA-FA29A22771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56C5EDAA-A27E-0D4B-ABC0-0553365618AC}">
      <dgm:prSet phldrT="[Text]"/>
      <dgm:spPr>
        <a:solidFill>
          <a:schemeClr val="bg2"/>
        </a:solidFill>
      </dgm:spPr>
      <dgm:t>
        <a:bodyPr/>
        <a:lstStyle/>
        <a:p>
          <a:r>
            <a:rPr lang="en-US"/>
            <a:t>Receive material/training from Rockwell</a:t>
          </a:r>
        </a:p>
      </dgm:t>
    </dgm:pt>
    <dgm:pt modelId="{35FB02A6-0881-F642-A5E2-2003365C776A}" type="parTrans" cxnId="{AF8E4C40-582C-724C-B255-5C381E3DB6E5}">
      <dgm:prSet/>
      <dgm:spPr/>
      <dgm:t>
        <a:bodyPr/>
        <a:lstStyle/>
        <a:p>
          <a:endParaRPr lang="en-US"/>
        </a:p>
      </dgm:t>
    </dgm:pt>
    <dgm:pt modelId="{B2900049-8027-6941-8B55-22EAEECF957C}" type="sibTrans" cxnId="{AF8E4C40-582C-724C-B255-5C381E3DB6E5}">
      <dgm:prSet/>
      <dgm:spPr/>
      <dgm:t>
        <a:bodyPr/>
        <a:lstStyle/>
        <a:p>
          <a:endParaRPr lang="en-US"/>
        </a:p>
      </dgm:t>
    </dgm:pt>
    <dgm:pt modelId="{BA21AD5D-FB2D-764C-9DDC-B7F41BAA87CD}">
      <dgm:prSet phldrT="[Text]"/>
      <dgm:spPr>
        <a:solidFill>
          <a:schemeClr val="bg2"/>
        </a:solidFill>
      </dgm:spPr>
      <dgm:t>
        <a:bodyPr/>
        <a:lstStyle/>
        <a:p>
          <a:r>
            <a:rPr lang="en-US"/>
            <a:t>Coordinate with Center of the Advancement of Teaching</a:t>
          </a:r>
        </a:p>
      </dgm:t>
    </dgm:pt>
    <dgm:pt modelId="{18C48736-B7DF-AF43-AEB2-E70F2988B89E}" type="parTrans" cxnId="{6A3BA884-A0A9-7448-8FD3-2E574FF7C22B}">
      <dgm:prSet/>
      <dgm:spPr/>
      <dgm:t>
        <a:bodyPr/>
        <a:lstStyle/>
        <a:p>
          <a:endParaRPr lang="en-US"/>
        </a:p>
      </dgm:t>
    </dgm:pt>
    <dgm:pt modelId="{E9A6F1FD-CC7B-F746-9FB6-CC77AB93FA41}" type="sibTrans" cxnId="{6A3BA884-A0A9-7448-8FD3-2E574FF7C22B}">
      <dgm:prSet/>
      <dgm:spPr/>
      <dgm:t>
        <a:bodyPr/>
        <a:lstStyle/>
        <a:p>
          <a:endParaRPr lang="en-US"/>
        </a:p>
      </dgm:t>
    </dgm:pt>
    <dgm:pt modelId="{E7B794F2-70F4-1546-A702-0DB5C190A4ED}">
      <dgm:prSet phldrT="[Text]"/>
      <dgm:spPr>
        <a:solidFill>
          <a:schemeClr val="bg2"/>
        </a:solidFill>
      </dgm:spPr>
      <dgm:t>
        <a:bodyPr/>
        <a:lstStyle/>
        <a:p>
          <a:r>
            <a:rPr lang="en-US"/>
            <a:t>Familiarize ourselves with FSU and Rockwell licensing and vending processes</a:t>
          </a:r>
        </a:p>
      </dgm:t>
    </dgm:pt>
    <dgm:pt modelId="{734D8F8D-58BD-E64F-A52F-8DC31C538972}" type="parTrans" cxnId="{2B1C352F-B973-C24F-970D-C877397651F4}">
      <dgm:prSet/>
      <dgm:spPr/>
      <dgm:t>
        <a:bodyPr/>
        <a:lstStyle/>
        <a:p>
          <a:endParaRPr lang="en-US"/>
        </a:p>
      </dgm:t>
    </dgm:pt>
    <dgm:pt modelId="{99D56245-E03B-384A-B513-987F831CC625}" type="sibTrans" cxnId="{2B1C352F-B973-C24F-970D-C877397651F4}">
      <dgm:prSet/>
      <dgm:spPr/>
      <dgm:t>
        <a:bodyPr/>
        <a:lstStyle/>
        <a:p>
          <a:endParaRPr lang="en-US"/>
        </a:p>
      </dgm:t>
    </dgm:pt>
    <dgm:pt modelId="{F5A7A0A0-0245-8E4C-B5BA-245687AA5C6C}">
      <dgm:prSet phldrT="[Text]"/>
      <dgm:spPr>
        <a:solidFill>
          <a:schemeClr val="bg2"/>
        </a:solidFill>
      </dgm:spPr>
      <dgm:t>
        <a:bodyPr/>
        <a:lstStyle/>
        <a:p>
          <a:r>
            <a:rPr lang="en-US"/>
            <a:t>Continue learning and programming PLCs using Ladder Logic</a:t>
          </a:r>
        </a:p>
      </dgm:t>
    </dgm:pt>
    <dgm:pt modelId="{2DB3CB02-FA2A-0C48-AB63-C6419B6DBDAA}" type="parTrans" cxnId="{DC44043E-5ED7-8247-930A-21C030C10CFE}">
      <dgm:prSet/>
      <dgm:spPr/>
      <dgm:t>
        <a:bodyPr/>
        <a:lstStyle/>
        <a:p>
          <a:endParaRPr lang="en-US"/>
        </a:p>
      </dgm:t>
    </dgm:pt>
    <dgm:pt modelId="{6B9EE149-4799-B14F-A83C-59B9B3356293}" type="sibTrans" cxnId="{DC44043E-5ED7-8247-930A-21C030C10CFE}">
      <dgm:prSet/>
      <dgm:spPr/>
      <dgm:t>
        <a:bodyPr/>
        <a:lstStyle/>
        <a:p>
          <a:endParaRPr lang="en-US"/>
        </a:p>
      </dgm:t>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 modelId="{DC155BF0-74E1-EB4A-9555-A43B7ECCF4FA}" type="pres">
      <dgm:prSet presAssocID="{56C5EDAA-A27E-0D4B-ABC0-0553365618AC}" presName="textNode" presStyleLbl="node1" presStyleIdx="0" presStyleCnt="4">
        <dgm:presLayoutVars>
          <dgm:bulletEnabled val="1"/>
        </dgm:presLayoutVars>
      </dgm:prSet>
      <dgm:spPr/>
    </dgm:pt>
    <dgm:pt modelId="{4D19E55A-E5A4-8A43-9CC7-66DEA0265AFB}" type="pres">
      <dgm:prSet presAssocID="{B2900049-8027-6941-8B55-22EAEECF957C}" presName="sibTrans" presStyleCnt="0"/>
      <dgm:spPr/>
    </dgm:pt>
    <dgm:pt modelId="{5157A4F8-77F5-784D-96CA-F9FE6352E3B5}" type="pres">
      <dgm:prSet presAssocID="{F5A7A0A0-0245-8E4C-B5BA-245687AA5C6C}" presName="textNode" presStyleLbl="node1" presStyleIdx="1" presStyleCnt="4">
        <dgm:presLayoutVars>
          <dgm:bulletEnabled val="1"/>
        </dgm:presLayoutVars>
      </dgm:prSet>
      <dgm:spPr/>
    </dgm:pt>
    <dgm:pt modelId="{6E882ADE-0F5C-CC46-A244-DA146C8F0A8B}" type="pres">
      <dgm:prSet presAssocID="{6B9EE149-4799-B14F-A83C-59B9B3356293}" presName="sibTrans" presStyleCnt="0"/>
      <dgm:spPr/>
    </dgm:pt>
    <dgm:pt modelId="{7F7EC934-F430-4047-9610-AE9744295074}" type="pres">
      <dgm:prSet presAssocID="{BA21AD5D-FB2D-764C-9DDC-B7F41BAA87CD}" presName="textNode" presStyleLbl="node1" presStyleIdx="2" presStyleCnt="4">
        <dgm:presLayoutVars>
          <dgm:bulletEnabled val="1"/>
        </dgm:presLayoutVars>
      </dgm:prSet>
      <dgm:spPr/>
    </dgm:pt>
    <dgm:pt modelId="{7CFF7CDD-345B-B84B-846A-3B03CF1074DF}" type="pres">
      <dgm:prSet presAssocID="{E9A6F1FD-CC7B-F746-9FB6-CC77AB93FA41}" presName="sibTrans" presStyleCnt="0"/>
      <dgm:spPr/>
    </dgm:pt>
    <dgm:pt modelId="{8602F124-2E66-9F47-AE47-46785E03C74D}" type="pres">
      <dgm:prSet presAssocID="{E7B794F2-70F4-1546-A702-0DB5C190A4ED}" presName="textNode" presStyleLbl="node1" presStyleIdx="3" presStyleCnt="4">
        <dgm:presLayoutVars>
          <dgm:bulletEnabled val="1"/>
        </dgm:presLayoutVars>
      </dgm:prSet>
      <dgm:spPr/>
    </dgm:pt>
  </dgm:ptLst>
  <dgm:cxnLst>
    <dgm:cxn modelId="{917E542C-F76B-8A49-A278-9C5AC0698794}" type="presOf" srcId="{08B43A6A-B7EB-EB44-BCB4-D2A385DA6F6D}" destId="{E6582480-D04F-6A46-9168-3902F089A6CA}" srcOrd="0" destOrd="0" presId="urn:microsoft.com/office/officeart/2005/8/layout/hProcess9"/>
    <dgm:cxn modelId="{2B1C352F-B973-C24F-970D-C877397651F4}" srcId="{08B43A6A-B7EB-EB44-BCB4-D2A385DA6F6D}" destId="{E7B794F2-70F4-1546-A702-0DB5C190A4ED}" srcOrd="3" destOrd="0" parTransId="{734D8F8D-58BD-E64F-A52F-8DC31C538972}" sibTransId="{99D56245-E03B-384A-B513-987F831CC625}"/>
    <dgm:cxn modelId="{DC44043E-5ED7-8247-930A-21C030C10CFE}" srcId="{08B43A6A-B7EB-EB44-BCB4-D2A385DA6F6D}" destId="{F5A7A0A0-0245-8E4C-B5BA-245687AA5C6C}" srcOrd="1" destOrd="0" parTransId="{2DB3CB02-FA2A-0C48-AB63-C6419B6DBDAA}" sibTransId="{6B9EE149-4799-B14F-A83C-59B9B3356293}"/>
    <dgm:cxn modelId="{AF8E4C40-582C-724C-B255-5C381E3DB6E5}" srcId="{08B43A6A-B7EB-EB44-BCB4-D2A385DA6F6D}" destId="{56C5EDAA-A27E-0D4B-ABC0-0553365618AC}" srcOrd="0" destOrd="0" parTransId="{35FB02A6-0881-F642-A5E2-2003365C776A}" sibTransId="{B2900049-8027-6941-8B55-22EAEECF957C}"/>
    <dgm:cxn modelId="{D3AC3265-69A1-044B-803C-5BA51AF184D1}" type="presOf" srcId="{56C5EDAA-A27E-0D4B-ABC0-0553365618AC}" destId="{DC155BF0-74E1-EB4A-9555-A43B7ECCF4FA}" srcOrd="0" destOrd="0" presId="urn:microsoft.com/office/officeart/2005/8/layout/hProcess9"/>
    <dgm:cxn modelId="{E3ACA47F-33BB-1A46-B270-A4AAA9AE5F2C}" type="presOf" srcId="{E7B794F2-70F4-1546-A702-0DB5C190A4ED}" destId="{8602F124-2E66-9F47-AE47-46785E03C74D}" srcOrd="0" destOrd="0" presId="urn:microsoft.com/office/officeart/2005/8/layout/hProcess9"/>
    <dgm:cxn modelId="{6A3BA884-A0A9-7448-8FD3-2E574FF7C22B}" srcId="{08B43A6A-B7EB-EB44-BCB4-D2A385DA6F6D}" destId="{BA21AD5D-FB2D-764C-9DDC-B7F41BAA87CD}" srcOrd="2" destOrd="0" parTransId="{18C48736-B7DF-AF43-AEB2-E70F2988B89E}" sibTransId="{E9A6F1FD-CC7B-F746-9FB6-CC77AB93FA41}"/>
    <dgm:cxn modelId="{66B223BE-2E57-C544-9722-0868866BD8F5}" type="presOf" srcId="{F5A7A0A0-0245-8E4C-B5BA-245687AA5C6C}" destId="{5157A4F8-77F5-784D-96CA-F9FE6352E3B5}" srcOrd="0" destOrd="0" presId="urn:microsoft.com/office/officeart/2005/8/layout/hProcess9"/>
    <dgm:cxn modelId="{21A31CEA-5F44-D648-9B44-C9E21AD16798}" type="presOf" srcId="{BA21AD5D-FB2D-764C-9DDC-B7F41BAA87CD}" destId="{7F7EC934-F430-4047-9610-AE9744295074}"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 modelId="{FDCDB7D6-E984-B840-B090-4D6B1E081A41}" type="presParOf" srcId="{C5592FD5-D256-6F41-9A34-F7E8D1CFE95E}" destId="{DC155BF0-74E1-EB4A-9555-A43B7ECCF4FA}" srcOrd="0" destOrd="0" presId="urn:microsoft.com/office/officeart/2005/8/layout/hProcess9"/>
    <dgm:cxn modelId="{766D0B64-EE97-AB4D-A494-69E5B2FCD266}" type="presParOf" srcId="{C5592FD5-D256-6F41-9A34-F7E8D1CFE95E}" destId="{4D19E55A-E5A4-8A43-9CC7-66DEA0265AFB}" srcOrd="1" destOrd="0" presId="urn:microsoft.com/office/officeart/2005/8/layout/hProcess9"/>
    <dgm:cxn modelId="{9602CA45-36FA-6F4E-8EBE-7887646C5899}" type="presParOf" srcId="{C5592FD5-D256-6F41-9A34-F7E8D1CFE95E}" destId="{5157A4F8-77F5-784D-96CA-F9FE6352E3B5}" srcOrd="2" destOrd="0" presId="urn:microsoft.com/office/officeart/2005/8/layout/hProcess9"/>
    <dgm:cxn modelId="{50095679-24F3-4744-A08B-50BDCFC04786}" type="presParOf" srcId="{C5592FD5-D256-6F41-9A34-F7E8D1CFE95E}" destId="{6E882ADE-0F5C-CC46-A244-DA146C8F0A8B}" srcOrd="3" destOrd="0" presId="urn:microsoft.com/office/officeart/2005/8/layout/hProcess9"/>
    <dgm:cxn modelId="{E286E024-F54A-7144-B622-BB04290F62B7}" type="presParOf" srcId="{C5592FD5-D256-6F41-9A34-F7E8D1CFE95E}" destId="{7F7EC934-F430-4047-9610-AE9744295074}" srcOrd="4" destOrd="0" presId="urn:microsoft.com/office/officeart/2005/8/layout/hProcess9"/>
    <dgm:cxn modelId="{B88D60AB-4553-CC4D-8F4B-6D37857C6F8B}" type="presParOf" srcId="{C5592FD5-D256-6F41-9A34-F7E8D1CFE95E}" destId="{7CFF7CDD-345B-B84B-846A-3B03CF1074DF}" srcOrd="5" destOrd="0" presId="urn:microsoft.com/office/officeart/2005/8/layout/hProcess9"/>
    <dgm:cxn modelId="{0C20D602-112A-FA46-AA0D-6799B0F291B9}" type="presParOf" srcId="{C5592FD5-D256-6F41-9A34-F7E8D1CFE95E}" destId="{8602F124-2E66-9F47-AE47-46785E03C74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79DC3-E4F6-492C-A4D0-1CD5E6A31BA0}"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US"/>
        </a:p>
      </dgm:t>
    </dgm:pt>
    <dgm:pt modelId="{54823D56-A107-4ABA-AFA5-E42EA1406076}">
      <dgm:prSet phldr="0"/>
      <dgm:spPr>
        <a:solidFill>
          <a:srgbClr val="ED7D31"/>
        </a:solidFill>
      </dgm:spPr>
      <dgm:t>
        <a:bodyPr/>
        <a:lstStyle/>
        <a:p>
          <a:pPr rtl="0"/>
          <a:endParaRPr lang="en-US">
            <a:latin typeface="Arial Black"/>
            <a:ea typeface="Calibri"/>
            <a:cs typeface="Calibri"/>
          </a:endParaRPr>
        </a:p>
      </dgm:t>
    </dgm:pt>
    <dgm:pt modelId="{4056995B-2896-45E2-8EF3-FE62BDEC841A}" type="parTrans" cxnId="{9F560806-2499-42BB-997C-31FE0AE4FF95}">
      <dgm:prSet/>
      <dgm:spPr/>
      <dgm:t>
        <a:bodyPr/>
        <a:lstStyle/>
        <a:p>
          <a:endParaRPr lang="en-US"/>
        </a:p>
      </dgm:t>
    </dgm:pt>
    <dgm:pt modelId="{87971447-0C91-4229-ABAC-9AFD37EE722A}" type="sibTrans" cxnId="{9F560806-2499-42BB-997C-31FE0AE4FF95}">
      <dgm:prSet/>
      <dgm:spPr/>
      <dgm:t>
        <a:bodyPr/>
        <a:lstStyle/>
        <a:p>
          <a:endParaRPr lang="en-US"/>
        </a:p>
      </dgm:t>
    </dgm:pt>
    <dgm:pt modelId="{27131AFC-5819-4DF3-BD51-0F3F2B1ABA56}">
      <dgm:prSet phldr="0"/>
      <dgm:spPr/>
      <dgm:t>
        <a:bodyPr/>
        <a:lstStyle/>
        <a:p>
          <a:endParaRPr lang="en-US">
            <a:latin typeface="Arial Black"/>
            <a:ea typeface="Calibri"/>
            <a:cs typeface="Calibri"/>
          </a:endParaRPr>
        </a:p>
      </dgm:t>
    </dgm:pt>
    <dgm:pt modelId="{5ACD7577-2635-48A9-AC5E-4E9DFC84B720}" type="parTrans" cxnId="{257F3542-6904-4AD4-8BBE-3DAD83841916}">
      <dgm:prSet/>
      <dgm:spPr/>
      <dgm:t>
        <a:bodyPr/>
        <a:lstStyle/>
        <a:p>
          <a:endParaRPr lang="en-US"/>
        </a:p>
      </dgm:t>
    </dgm:pt>
    <dgm:pt modelId="{7FF52438-9174-44E9-AEA0-1074342C816B}" type="sibTrans" cxnId="{257F3542-6904-4AD4-8BBE-3DAD83841916}">
      <dgm:prSet/>
      <dgm:spPr/>
      <dgm:t>
        <a:bodyPr/>
        <a:lstStyle/>
        <a:p>
          <a:endParaRPr lang="en-US"/>
        </a:p>
      </dgm:t>
    </dgm:pt>
    <dgm:pt modelId="{520B8A5E-D6A1-4EB7-9280-FEF46C423970}">
      <dgm:prSet phldrT="[Text]"/>
      <dgm:spPr>
        <a:solidFill>
          <a:srgbClr val="003B6F"/>
        </a:solidFill>
      </dgm:spPr>
      <dgm:t>
        <a:bodyPr/>
        <a:lstStyle/>
        <a:p>
          <a:endParaRPr lang="en-US"/>
        </a:p>
      </dgm:t>
    </dgm:pt>
    <dgm:pt modelId="{F20F07CA-B1E8-4D1A-8470-679E01298A02}" type="sibTrans" cxnId="{1741D35D-5BBB-46D8-9EFA-B899BB801645}">
      <dgm:prSet/>
      <dgm:spPr/>
      <dgm:t>
        <a:bodyPr/>
        <a:lstStyle/>
        <a:p>
          <a:endParaRPr lang="en-US"/>
        </a:p>
      </dgm:t>
    </dgm:pt>
    <dgm:pt modelId="{4AC213E1-6787-4FF5-A609-22C3ACD01CB2}" type="parTrans" cxnId="{1741D35D-5BBB-46D8-9EFA-B899BB801645}">
      <dgm:prSet/>
      <dgm:spPr/>
      <dgm:t>
        <a:bodyPr/>
        <a:lstStyle/>
        <a:p>
          <a:endParaRPr lang="en-US"/>
        </a:p>
      </dgm:t>
    </dgm:pt>
    <dgm:pt modelId="{9664C0F7-9D5E-43CF-A820-79866D3AFF4C}" type="pres">
      <dgm:prSet presAssocID="{7C879DC3-E4F6-492C-A4D0-1CD5E6A31BA0}" presName="Name0" presStyleCnt="0">
        <dgm:presLayoutVars>
          <dgm:dir/>
          <dgm:animLvl val="lvl"/>
          <dgm:resizeHandles val="exact"/>
        </dgm:presLayoutVars>
      </dgm:prSet>
      <dgm:spPr/>
    </dgm:pt>
    <dgm:pt modelId="{0584C901-2CD5-44D5-A2B2-7B4BE98C03F4}" type="pres">
      <dgm:prSet presAssocID="{520B8A5E-D6A1-4EB7-9280-FEF46C423970}" presName="composite" presStyleCnt="0"/>
      <dgm:spPr/>
    </dgm:pt>
    <dgm:pt modelId="{91D0CE92-20C5-439E-A0FE-D7768830FA01}" type="pres">
      <dgm:prSet presAssocID="{520B8A5E-D6A1-4EB7-9280-FEF46C423970}" presName="parTx" presStyleLbl="alignNode1" presStyleIdx="0" presStyleCnt="3">
        <dgm:presLayoutVars>
          <dgm:chMax val="0"/>
          <dgm:chPref val="0"/>
          <dgm:bulletEnabled val="1"/>
        </dgm:presLayoutVars>
      </dgm:prSet>
      <dgm:spPr>
        <a:solidFill>
          <a:schemeClr val="bg2">
            <a:lumMod val="60000"/>
            <a:lumOff val="40000"/>
          </a:schemeClr>
        </a:solidFill>
      </dgm:spPr>
    </dgm:pt>
    <dgm:pt modelId="{28588491-D303-4CC1-8CC0-39FA2F387C75}" type="pres">
      <dgm:prSet presAssocID="{520B8A5E-D6A1-4EB7-9280-FEF46C423970}" presName="desTx" presStyleLbl="alignAccFollowNode1" presStyleIdx="0" presStyleCnt="3" custScaleY="100000">
        <dgm:presLayoutVars>
          <dgm:bulletEnabled val="1"/>
        </dgm:presLayoutVars>
      </dgm:prSet>
      <dgm:spPr>
        <a:solidFill>
          <a:srgbClr val="EE7624"/>
        </a:solidFill>
      </dgm:spPr>
    </dgm:pt>
    <dgm:pt modelId="{1FC71B2C-91E6-4581-9DC1-9AB596E29CD1}" type="pres">
      <dgm:prSet presAssocID="{F20F07CA-B1E8-4D1A-8470-679E01298A02}" presName="space" presStyleCnt="0"/>
      <dgm:spPr/>
    </dgm:pt>
    <dgm:pt modelId="{4986B6FB-C2E7-4DED-AD3E-8DFF899136E6}" type="pres">
      <dgm:prSet presAssocID="{54823D56-A107-4ABA-AFA5-E42EA1406076}" presName="composite" presStyleCnt="0"/>
      <dgm:spPr/>
    </dgm:pt>
    <dgm:pt modelId="{8A68FB0B-EB89-41A9-BE1A-FB4F7620D49E}" type="pres">
      <dgm:prSet presAssocID="{54823D56-A107-4ABA-AFA5-E42EA1406076}" presName="parTx" presStyleLbl="alignNode1" presStyleIdx="1" presStyleCnt="3">
        <dgm:presLayoutVars>
          <dgm:chMax val="0"/>
          <dgm:chPref val="0"/>
          <dgm:bulletEnabled val="1"/>
        </dgm:presLayoutVars>
      </dgm:prSet>
      <dgm:spPr>
        <a:solidFill>
          <a:schemeClr val="bg2">
            <a:lumMod val="60000"/>
            <a:lumOff val="40000"/>
          </a:schemeClr>
        </a:solidFill>
      </dgm:spPr>
    </dgm:pt>
    <dgm:pt modelId="{ACA9EE6B-B83B-4B83-B413-CDAA442C2F69}" type="pres">
      <dgm:prSet presAssocID="{54823D56-A107-4ABA-AFA5-E42EA1406076}" presName="desTx" presStyleLbl="alignAccFollowNode1" presStyleIdx="1" presStyleCnt="3" custScaleY="100000">
        <dgm:presLayoutVars>
          <dgm:bulletEnabled val="1"/>
        </dgm:presLayoutVars>
      </dgm:prSet>
      <dgm:spPr>
        <a:solidFill>
          <a:srgbClr val="EE7624"/>
        </a:solidFill>
      </dgm:spPr>
    </dgm:pt>
    <dgm:pt modelId="{169DB727-723F-4380-BDFD-7F79778C7AA0}" type="pres">
      <dgm:prSet presAssocID="{87971447-0C91-4229-ABAC-9AFD37EE722A}" presName="space" presStyleCnt="0"/>
      <dgm:spPr/>
    </dgm:pt>
    <dgm:pt modelId="{3FEE7C9A-9792-4371-938E-E42FF9A2F2F0}" type="pres">
      <dgm:prSet presAssocID="{27131AFC-5819-4DF3-BD51-0F3F2B1ABA56}" presName="composite" presStyleCnt="0"/>
      <dgm:spPr/>
    </dgm:pt>
    <dgm:pt modelId="{B0EA2E89-E335-4069-BCE6-87E46A8AB94D}" type="pres">
      <dgm:prSet presAssocID="{27131AFC-5819-4DF3-BD51-0F3F2B1ABA56}" presName="parTx" presStyleLbl="alignNode1" presStyleIdx="2" presStyleCnt="3">
        <dgm:presLayoutVars>
          <dgm:chMax val="0"/>
          <dgm:chPref val="0"/>
          <dgm:bulletEnabled val="1"/>
        </dgm:presLayoutVars>
      </dgm:prSet>
      <dgm:spPr>
        <a:solidFill>
          <a:schemeClr val="bg2">
            <a:lumMod val="60000"/>
            <a:lumOff val="40000"/>
          </a:schemeClr>
        </a:solidFill>
      </dgm:spPr>
    </dgm:pt>
    <dgm:pt modelId="{5F07B6F5-7C28-4E35-9C8D-FCFA3EF964BA}" type="pres">
      <dgm:prSet presAssocID="{27131AFC-5819-4DF3-BD51-0F3F2B1ABA56}" presName="desTx" presStyleLbl="alignAccFollowNode1" presStyleIdx="2" presStyleCnt="3" custScaleY="100000">
        <dgm:presLayoutVars>
          <dgm:bulletEnabled val="1"/>
        </dgm:presLayoutVars>
      </dgm:prSet>
      <dgm:spPr>
        <a:solidFill>
          <a:srgbClr val="EE7624"/>
        </a:solidFill>
      </dgm:spPr>
    </dgm:pt>
  </dgm:ptLst>
  <dgm:cxnLst>
    <dgm:cxn modelId="{9F560806-2499-42BB-997C-31FE0AE4FF95}" srcId="{7C879DC3-E4F6-492C-A4D0-1CD5E6A31BA0}" destId="{54823D56-A107-4ABA-AFA5-E42EA1406076}" srcOrd="1" destOrd="0" parTransId="{4056995B-2896-45E2-8EF3-FE62BDEC841A}" sibTransId="{87971447-0C91-4229-ABAC-9AFD37EE722A}"/>
    <dgm:cxn modelId="{1741D35D-5BBB-46D8-9EFA-B899BB801645}" srcId="{7C879DC3-E4F6-492C-A4D0-1CD5E6A31BA0}" destId="{520B8A5E-D6A1-4EB7-9280-FEF46C423970}" srcOrd="0" destOrd="0" parTransId="{4AC213E1-6787-4FF5-A609-22C3ACD01CB2}" sibTransId="{F20F07CA-B1E8-4D1A-8470-679E01298A02}"/>
    <dgm:cxn modelId="{257F3542-6904-4AD4-8BBE-3DAD83841916}" srcId="{7C879DC3-E4F6-492C-A4D0-1CD5E6A31BA0}" destId="{27131AFC-5819-4DF3-BD51-0F3F2B1ABA56}" srcOrd="2" destOrd="0" parTransId="{5ACD7577-2635-48A9-AC5E-4E9DFC84B720}" sibTransId="{7FF52438-9174-44E9-AEA0-1074342C816B}"/>
    <dgm:cxn modelId="{EFD0D1B1-7227-48C7-9B84-429CD1F598EC}" type="presOf" srcId="{54823D56-A107-4ABA-AFA5-E42EA1406076}" destId="{8A68FB0B-EB89-41A9-BE1A-FB4F7620D49E}" srcOrd="0" destOrd="0" presId="urn:microsoft.com/office/officeart/2005/8/layout/hList1"/>
    <dgm:cxn modelId="{2C9460BF-2F9F-4323-8262-648133B9FD28}" type="presOf" srcId="{27131AFC-5819-4DF3-BD51-0F3F2B1ABA56}" destId="{B0EA2E89-E335-4069-BCE6-87E46A8AB94D}" srcOrd="0" destOrd="0" presId="urn:microsoft.com/office/officeart/2005/8/layout/hList1"/>
    <dgm:cxn modelId="{AB931BD3-13D5-4545-8A96-EA6C4185EB90}" type="presOf" srcId="{7C879DC3-E4F6-492C-A4D0-1CD5E6A31BA0}" destId="{9664C0F7-9D5E-43CF-A820-79866D3AFF4C}" srcOrd="0" destOrd="0" presId="urn:microsoft.com/office/officeart/2005/8/layout/hList1"/>
    <dgm:cxn modelId="{E5BDABF6-C7A0-457E-B053-5455B2263A6E}" type="presOf" srcId="{520B8A5E-D6A1-4EB7-9280-FEF46C423970}" destId="{91D0CE92-20C5-439E-A0FE-D7768830FA01}" srcOrd="0" destOrd="0" presId="urn:microsoft.com/office/officeart/2005/8/layout/hList1"/>
    <dgm:cxn modelId="{E333DBBE-299C-40AD-8522-F4D910D65476}" type="presParOf" srcId="{9664C0F7-9D5E-43CF-A820-79866D3AFF4C}" destId="{0584C901-2CD5-44D5-A2B2-7B4BE98C03F4}" srcOrd="0" destOrd="0" presId="urn:microsoft.com/office/officeart/2005/8/layout/hList1"/>
    <dgm:cxn modelId="{38B16EA8-268A-48ED-815F-C2CC92A6CBC6}" type="presParOf" srcId="{0584C901-2CD5-44D5-A2B2-7B4BE98C03F4}" destId="{91D0CE92-20C5-439E-A0FE-D7768830FA01}" srcOrd="0" destOrd="0" presId="urn:microsoft.com/office/officeart/2005/8/layout/hList1"/>
    <dgm:cxn modelId="{12B8C2B4-816F-4CE5-8DB6-074113AB9A37}" type="presParOf" srcId="{0584C901-2CD5-44D5-A2B2-7B4BE98C03F4}" destId="{28588491-D303-4CC1-8CC0-39FA2F387C75}" srcOrd="1" destOrd="0" presId="urn:microsoft.com/office/officeart/2005/8/layout/hList1"/>
    <dgm:cxn modelId="{DA430831-D543-4D02-8277-7974EAC8A515}" type="presParOf" srcId="{9664C0F7-9D5E-43CF-A820-79866D3AFF4C}" destId="{1FC71B2C-91E6-4581-9DC1-9AB596E29CD1}" srcOrd="1" destOrd="0" presId="urn:microsoft.com/office/officeart/2005/8/layout/hList1"/>
    <dgm:cxn modelId="{0C63B2EE-5A0F-43B7-A4F6-61EAACF13CE9}" type="presParOf" srcId="{9664C0F7-9D5E-43CF-A820-79866D3AFF4C}" destId="{4986B6FB-C2E7-4DED-AD3E-8DFF899136E6}" srcOrd="2" destOrd="0" presId="urn:microsoft.com/office/officeart/2005/8/layout/hList1"/>
    <dgm:cxn modelId="{5F90F83D-DDCA-41D8-A54B-62806AC700B5}" type="presParOf" srcId="{4986B6FB-C2E7-4DED-AD3E-8DFF899136E6}" destId="{8A68FB0B-EB89-41A9-BE1A-FB4F7620D49E}" srcOrd="0" destOrd="0" presId="urn:microsoft.com/office/officeart/2005/8/layout/hList1"/>
    <dgm:cxn modelId="{407DFDDB-F245-411F-BE36-A486F370D7FB}" type="presParOf" srcId="{4986B6FB-C2E7-4DED-AD3E-8DFF899136E6}" destId="{ACA9EE6B-B83B-4B83-B413-CDAA442C2F69}" srcOrd="1" destOrd="0" presId="urn:microsoft.com/office/officeart/2005/8/layout/hList1"/>
    <dgm:cxn modelId="{6C6F1A79-72B9-42C6-8385-F47BD673B780}" type="presParOf" srcId="{9664C0F7-9D5E-43CF-A820-79866D3AFF4C}" destId="{169DB727-723F-4380-BDFD-7F79778C7AA0}" srcOrd="3" destOrd="0" presId="urn:microsoft.com/office/officeart/2005/8/layout/hList1"/>
    <dgm:cxn modelId="{DB6836F6-D188-4639-9020-EA9CD2677E09}" type="presParOf" srcId="{9664C0F7-9D5E-43CF-A820-79866D3AFF4C}" destId="{3FEE7C9A-9792-4371-938E-E42FF9A2F2F0}" srcOrd="4" destOrd="0" presId="urn:microsoft.com/office/officeart/2005/8/layout/hList1"/>
    <dgm:cxn modelId="{CD36CCBE-FEC3-4887-A6E9-06C7006D005F}" type="presParOf" srcId="{3FEE7C9A-9792-4371-938E-E42FF9A2F2F0}" destId="{B0EA2E89-E335-4069-BCE6-87E46A8AB94D}" srcOrd="0" destOrd="0" presId="urn:microsoft.com/office/officeart/2005/8/layout/hList1"/>
    <dgm:cxn modelId="{77FAF27C-3C5C-4243-97DA-5A36FC2368CF}" type="presParOf" srcId="{3FEE7C9A-9792-4371-938E-E42FF9A2F2F0}" destId="{5F07B6F5-7C28-4E35-9C8D-FCFA3EF964B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DE1D93-4A12-45BA-ABEC-61B9917FF2AF}"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E7991FBC-4CAB-4624-9D45-15A5662AC0F7}">
      <dgm:prSet phldrT="[Text]" phldr="0"/>
      <dgm:spPr>
        <a:solidFill>
          <a:srgbClr val="EE7624"/>
        </a:solidFill>
      </dgm:spPr>
      <dgm:t>
        <a:bodyPr/>
        <a:lstStyle/>
        <a:p>
          <a:pPr rtl="0"/>
          <a:r>
            <a:rPr lang="en-US">
              <a:latin typeface="Arial Black"/>
            </a:rPr>
            <a:t> Logic Simulation</a:t>
          </a:r>
          <a:endParaRPr lang="en-US"/>
        </a:p>
      </dgm:t>
    </dgm:pt>
    <dgm:pt modelId="{C6DE0EB0-F44C-440D-B5A8-93EE7BA8E125}" type="parTrans" cxnId="{4251C21B-010C-4E67-8BA3-A594DF15152C}">
      <dgm:prSet/>
      <dgm:spPr/>
      <dgm:t>
        <a:bodyPr/>
        <a:lstStyle/>
        <a:p>
          <a:endParaRPr lang="en-US"/>
        </a:p>
      </dgm:t>
    </dgm:pt>
    <dgm:pt modelId="{2096C40F-9494-4BCF-8E80-7F555DD6A25A}" type="sibTrans" cxnId="{4251C21B-010C-4E67-8BA3-A594DF15152C}">
      <dgm:prSet/>
      <dgm:spPr/>
      <dgm:t>
        <a:bodyPr/>
        <a:lstStyle/>
        <a:p>
          <a:endParaRPr lang="en-US"/>
        </a:p>
      </dgm:t>
    </dgm:pt>
    <dgm:pt modelId="{95C85A94-3705-48E2-9F19-4A93A3977514}">
      <dgm:prSet phldrT="[Text]" phldr="0"/>
      <dgm:spPr>
        <a:solidFill>
          <a:srgbClr val="EE7624"/>
        </a:solidFill>
      </dgm:spPr>
      <dgm:t>
        <a:bodyPr/>
        <a:lstStyle/>
        <a:p>
          <a:pPr rtl="0"/>
          <a:r>
            <a:rPr lang="en-US">
              <a:latin typeface="Arial Black"/>
            </a:rPr>
            <a:t> Hardware Introduction</a:t>
          </a:r>
          <a:endParaRPr lang="en-US"/>
        </a:p>
      </dgm:t>
    </dgm:pt>
    <dgm:pt modelId="{4B048BF1-A926-4567-B2C7-8BC7FD3C06BF}" type="parTrans" cxnId="{32C2E093-F82A-4B94-854E-CFBE9CD4E00D}">
      <dgm:prSet/>
      <dgm:spPr/>
      <dgm:t>
        <a:bodyPr/>
        <a:lstStyle/>
        <a:p>
          <a:endParaRPr lang="en-US"/>
        </a:p>
      </dgm:t>
    </dgm:pt>
    <dgm:pt modelId="{0C0A1AC9-CE60-478F-B553-940F37939B83}" type="sibTrans" cxnId="{32C2E093-F82A-4B94-854E-CFBE9CD4E00D}">
      <dgm:prSet/>
      <dgm:spPr/>
      <dgm:t>
        <a:bodyPr/>
        <a:lstStyle/>
        <a:p>
          <a:endParaRPr lang="en-US"/>
        </a:p>
      </dgm:t>
    </dgm:pt>
    <dgm:pt modelId="{6DAE4F87-0417-47A9-82B0-25FAE8A30E28}">
      <dgm:prSet phldrT="[Text]" phldr="0"/>
      <dgm:spPr>
        <a:solidFill>
          <a:srgbClr val="EE7624"/>
        </a:solidFill>
      </dgm:spPr>
      <dgm:t>
        <a:bodyPr/>
        <a:lstStyle/>
        <a:p>
          <a:pPr rtl="0"/>
          <a:r>
            <a:rPr lang="en-US">
              <a:latin typeface="Arial Black"/>
            </a:rPr>
            <a:t> Automated System</a:t>
          </a:r>
          <a:endParaRPr lang="en-US"/>
        </a:p>
      </dgm:t>
    </dgm:pt>
    <dgm:pt modelId="{B035AE6E-A6C9-47A0-8408-388348BF45A1}" type="parTrans" cxnId="{B4C5B816-68A6-4542-833E-20C00B55C057}">
      <dgm:prSet/>
      <dgm:spPr/>
      <dgm:t>
        <a:bodyPr/>
        <a:lstStyle/>
        <a:p>
          <a:endParaRPr lang="en-US"/>
        </a:p>
      </dgm:t>
    </dgm:pt>
    <dgm:pt modelId="{AC2AFE12-3A98-4714-8EE2-258143D075A4}" type="sibTrans" cxnId="{B4C5B816-68A6-4542-833E-20C00B55C057}">
      <dgm:prSet/>
      <dgm:spPr/>
      <dgm:t>
        <a:bodyPr/>
        <a:lstStyle/>
        <a:p>
          <a:endParaRPr lang="en-US"/>
        </a:p>
      </dgm:t>
    </dgm:pt>
    <dgm:pt modelId="{A5F3DF00-F314-4479-80A5-0A9B4D358D39}">
      <dgm:prSet phldr="0"/>
      <dgm:spPr>
        <a:solidFill>
          <a:srgbClr val="003B6F"/>
        </a:solidFill>
      </dgm:spPr>
      <dgm:t>
        <a:bodyPr/>
        <a:lstStyle/>
        <a:p>
          <a:pPr rtl="0"/>
          <a:endParaRPr lang="en-US">
            <a:latin typeface="Arial Black"/>
          </a:endParaRPr>
        </a:p>
      </dgm:t>
    </dgm:pt>
    <dgm:pt modelId="{BD48DE3E-D709-4AF5-833F-D603398DCB22}" type="parTrans" cxnId="{D9552F2E-77BD-4DF5-9E53-AD3999765032}">
      <dgm:prSet/>
      <dgm:spPr/>
      <dgm:t>
        <a:bodyPr/>
        <a:lstStyle/>
        <a:p>
          <a:endParaRPr lang="en-US"/>
        </a:p>
      </dgm:t>
    </dgm:pt>
    <dgm:pt modelId="{D56F38E2-C8F9-4137-8A7A-6E0E6947DCB4}" type="sibTrans" cxnId="{D9552F2E-77BD-4DF5-9E53-AD3999765032}">
      <dgm:prSet/>
      <dgm:spPr/>
      <dgm:t>
        <a:bodyPr/>
        <a:lstStyle/>
        <a:p>
          <a:endParaRPr lang="en-US"/>
        </a:p>
      </dgm:t>
    </dgm:pt>
    <dgm:pt modelId="{81FA0C66-3936-4D82-B187-9EBC667DC5F5}">
      <dgm:prSet phldr="0"/>
      <dgm:spPr/>
      <dgm:t>
        <a:bodyPr/>
        <a:lstStyle/>
        <a:p>
          <a:pPr rtl="0"/>
          <a:endParaRPr lang="en-US">
            <a:latin typeface="Arial Black"/>
          </a:endParaRPr>
        </a:p>
      </dgm:t>
    </dgm:pt>
    <dgm:pt modelId="{B025F76A-416B-4C1D-B584-52B157CE3F02}" type="parTrans" cxnId="{30F13D83-6F17-438B-A7CA-256E1B9181C4}">
      <dgm:prSet/>
      <dgm:spPr/>
      <dgm:t>
        <a:bodyPr/>
        <a:lstStyle/>
        <a:p>
          <a:endParaRPr lang="en-US"/>
        </a:p>
      </dgm:t>
    </dgm:pt>
    <dgm:pt modelId="{CEAF6976-0B35-4102-A340-C1FF69F5C4E7}" type="sibTrans" cxnId="{30F13D83-6F17-438B-A7CA-256E1B9181C4}">
      <dgm:prSet/>
      <dgm:spPr/>
      <dgm:t>
        <a:bodyPr/>
        <a:lstStyle/>
        <a:p>
          <a:endParaRPr lang="en-US"/>
        </a:p>
      </dgm:t>
    </dgm:pt>
    <dgm:pt modelId="{8D075FED-C357-47EF-9AED-5CBB9FC38CD5}">
      <dgm:prSet phldr="0"/>
      <dgm:spPr/>
      <dgm:t>
        <a:bodyPr/>
        <a:lstStyle/>
        <a:p>
          <a:pPr rtl="0"/>
          <a:endParaRPr lang="en-US">
            <a:latin typeface="Arial Black"/>
          </a:endParaRPr>
        </a:p>
      </dgm:t>
    </dgm:pt>
    <dgm:pt modelId="{3110E402-20F8-4564-8F42-BC198839999E}" type="parTrans" cxnId="{7326824D-29BD-463B-AC6F-3AFFCED2645C}">
      <dgm:prSet/>
      <dgm:spPr/>
      <dgm:t>
        <a:bodyPr/>
        <a:lstStyle/>
        <a:p>
          <a:endParaRPr lang="en-US"/>
        </a:p>
      </dgm:t>
    </dgm:pt>
    <dgm:pt modelId="{D7B42090-E307-4AB6-A1E1-3224055766E7}" type="sibTrans" cxnId="{7326824D-29BD-463B-AC6F-3AFFCED2645C}">
      <dgm:prSet/>
      <dgm:spPr/>
      <dgm:t>
        <a:bodyPr/>
        <a:lstStyle/>
        <a:p>
          <a:endParaRPr lang="en-US"/>
        </a:p>
      </dgm:t>
    </dgm:pt>
    <dgm:pt modelId="{A4725944-3769-4F53-B68C-84A6AED5DC4D}">
      <dgm:prSet phldr="0"/>
      <dgm:spPr/>
      <dgm:t>
        <a:bodyPr/>
        <a:lstStyle/>
        <a:p>
          <a:endParaRPr lang="en-US">
            <a:latin typeface="Arial Black"/>
          </a:endParaRPr>
        </a:p>
      </dgm:t>
    </dgm:pt>
    <dgm:pt modelId="{052FD0CC-ED93-4916-9569-E4205315E390}" type="parTrans" cxnId="{C763579C-2B41-4B27-8D2B-C6AF4C1B0BE3}">
      <dgm:prSet/>
      <dgm:spPr/>
      <dgm:t>
        <a:bodyPr/>
        <a:lstStyle/>
        <a:p>
          <a:endParaRPr lang="en-US"/>
        </a:p>
      </dgm:t>
    </dgm:pt>
    <dgm:pt modelId="{D7918D3E-253A-4D56-9FFA-CF900E8B1330}" type="sibTrans" cxnId="{C763579C-2B41-4B27-8D2B-C6AF4C1B0BE3}">
      <dgm:prSet/>
      <dgm:spPr/>
      <dgm:t>
        <a:bodyPr/>
        <a:lstStyle/>
        <a:p>
          <a:endParaRPr lang="en-US"/>
        </a:p>
      </dgm:t>
    </dgm:pt>
    <dgm:pt modelId="{B889F618-D289-4DC4-8A0D-80544E18F2D1}">
      <dgm:prSet phldr="0"/>
      <dgm:spPr/>
      <dgm:t>
        <a:bodyPr/>
        <a:lstStyle/>
        <a:p>
          <a:endParaRPr lang="en-US">
            <a:latin typeface="Arial Black"/>
          </a:endParaRPr>
        </a:p>
      </dgm:t>
    </dgm:pt>
    <dgm:pt modelId="{7CB77017-F140-4383-B6B0-E09E459B899C}" type="parTrans" cxnId="{7740464A-503E-4A4A-8E4A-98C8B95C8F08}">
      <dgm:prSet/>
      <dgm:spPr/>
      <dgm:t>
        <a:bodyPr/>
        <a:lstStyle/>
        <a:p>
          <a:endParaRPr lang="en-US"/>
        </a:p>
      </dgm:t>
    </dgm:pt>
    <dgm:pt modelId="{4E47D46D-AF4C-4F37-B87A-48654D8549C5}" type="sibTrans" cxnId="{7740464A-503E-4A4A-8E4A-98C8B95C8F08}">
      <dgm:prSet/>
      <dgm:spPr/>
      <dgm:t>
        <a:bodyPr/>
        <a:lstStyle/>
        <a:p>
          <a:endParaRPr lang="en-US"/>
        </a:p>
      </dgm:t>
    </dgm:pt>
    <dgm:pt modelId="{D0FD554C-3CD6-46F6-A517-1BA57137A0FD}">
      <dgm:prSet phldr="0"/>
      <dgm:spPr/>
      <dgm:t>
        <a:bodyPr/>
        <a:lstStyle/>
        <a:p>
          <a:endParaRPr lang="en-US">
            <a:latin typeface="Arial Black"/>
          </a:endParaRPr>
        </a:p>
      </dgm:t>
    </dgm:pt>
    <dgm:pt modelId="{C7B09BF4-F010-4770-8A76-852B4EC5C935}" type="parTrans" cxnId="{91344E9C-93B7-4F2A-B47F-42A033A49F35}">
      <dgm:prSet/>
      <dgm:spPr/>
      <dgm:t>
        <a:bodyPr/>
        <a:lstStyle/>
        <a:p>
          <a:endParaRPr lang="en-US"/>
        </a:p>
      </dgm:t>
    </dgm:pt>
    <dgm:pt modelId="{BDA0E5B0-EC0F-4601-8055-6537055C1701}" type="sibTrans" cxnId="{91344E9C-93B7-4F2A-B47F-42A033A49F35}">
      <dgm:prSet/>
      <dgm:spPr/>
      <dgm:t>
        <a:bodyPr/>
        <a:lstStyle/>
        <a:p>
          <a:endParaRPr lang="en-US"/>
        </a:p>
      </dgm:t>
    </dgm:pt>
    <dgm:pt modelId="{344A0238-900A-4DCC-8869-4BAD702A7EFE}">
      <dgm:prSet phldr="0"/>
      <dgm:spPr/>
      <dgm:t>
        <a:bodyPr/>
        <a:lstStyle/>
        <a:p>
          <a:endParaRPr lang="en-US">
            <a:latin typeface="Arial Black"/>
          </a:endParaRPr>
        </a:p>
      </dgm:t>
    </dgm:pt>
    <dgm:pt modelId="{8A12EAB3-4268-470D-AE74-DFCF304AE724}" type="parTrans" cxnId="{D70104C1-D130-4742-A47B-39CBA1178959}">
      <dgm:prSet/>
      <dgm:spPr/>
      <dgm:t>
        <a:bodyPr/>
        <a:lstStyle/>
        <a:p>
          <a:endParaRPr lang="en-US"/>
        </a:p>
      </dgm:t>
    </dgm:pt>
    <dgm:pt modelId="{70FDF136-C66A-4060-87E1-35838C41EE28}" type="sibTrans" cxnId="{D70104C1-D130-4742-A47B-39CBA1178959}">
      <dgm:prSet/>
      <dgm:spPr/>
      <dgm:t>
        <a:bodyPr/>
        <a:lstStyle/>
        <a:p>
          <a:endParaRPr lang="en-US"/>
        </a:p>
      </dgm:t>
    </dgm:pt>
    <dgm:pt modelId="{999F434F-49BD-4D12-9673-98E875F973BC}">
      <dgm:prSet phldr="0"/>
      <dgm:spPr/>
      <dgm:t>
        <a:bodyPr/>
        <a:lstStyle/>
        <a:p>
          <a:endParaRPr lang="en-US">
            <a:latin typeface="Arial Black"/>
          </a:endParaRPr>
        </a:p>
      </dgm:t>
    </dgm:pt>
    <dgm:pt modelId="{7EF66D4C-EF9B-409A-98DE-C35A54E5C5C8}" type="parTrans" cxnId="{F514D461-16E6-4B14-B597-1E6696B45ED8}">
      <dgm:prSet/>
      <dgm:spPr/>
      <dgm:t>
        <a:bodyPr/>
        <a:lstStyle/>
        <a:p>
          <a:endParaRPr lang="en-US"/>
        </a:p>
      </dgm:t>
    </dgm:pt>
    <dgm:pt modelId="{2B12553C-CD46-4089-9FD3-3F97A6EDA243}" type="sibTrans" cxnId="{F514D461-16E6-4B14-B597-1E6696B45ED8}">
      <dgm:prSet/>
      <dgm:spPr/>
      <dgm:t>
        <a:bodyPr/>
        <a:lstStyle/>
        <a:p>
          <a:endParaRPr lang="en-US"/>
        </a:p>
      </dgm:t>
    </dgm:pt>
    <dgm:pt modelId="{AE165551-C061-45CA-9436-91B9AF8E0290}">
      <dgm:prSet phldr="0"/>
      <dgm:spPr/>
      <dgm:t>
        <a:bodyPr/>
        <a:lstStyle/>
        <a:p>
          <a:endParaRPr lang="en-US">
            <a:latin typeface="Arial Black"/>
          </a:endParaRPr>
        </a:p>
      </dgm:t>
    </dgm:pt>
    <dgm:pt modelId="{A142FDD2-9696-47EF-8B1A-DFCF6257F863}" type="parTrans" cxnId="{C9B7FA3B-3BA0-4462-9501-E161A9926E26}">
      <dgm:prSet/>
      <dgm:spPr/>
      <dgm:t>
        <a:bodyPr/>
        <a:lstStyle/>
        <a:p>
          <a:endParaRPr lang="en-US"/>
        </a:p>
      </dgm:t>
    </dgm:pt>
    <dgm:pt modelId="{188ADB02-CB3B-46EF-A71B-6A005D3C8880}" type="sibTrans" cxnId="{C9B7FA3B-3BA0-4462-9501-E161A9926E26}">
      <dgm:prSet/>
      <dgm:spPr/>
      <dgm:t>
        <a:bodyPr/>
        <a:lstStyle/>
        <a:p>
          <a:endParaRPr lang="en-US"/>
        </a:p>
      </dgm:t>
    </dgm:pt>
    <dgm:pt modelId="{AB6259F4-80D7-422C-9B0D-4C03514C20EB}">
      <dgm:prSet phldr="0"/>
      <dgm:spPr/>
      <dgm:t>
        <a:bodyPr/>
        <a:lstStyle/>
        <a:p>
          <a:endParaRPr lang="en-US">
            <a:latin typeface="Arial Black"/>
          </a:endParaRPr>
        </a:p>
      </dgm:t>
    </dgm:pt>
    <dgm:pt modelId="{B1C21090-F64A-4690-A510-09989CFEA2CA}" type="parTrans" cxnId="{4FFBE31A-0EFE-4472-8350-C2736FDAA025}">
      <dgm:prSet/>
      <dgm:spPr/>
      <dgm:t>
        <a:bodyPr/>
        <a:lstStyle/>
        <a:p>
          <a:endParaRPr lang="en-US"/>
        </a:p>
      </dgm:t>
    </dgm:pt>
    <dgm:pt modelId="{1414B508-536C-432C-84AB-2BA9317339DB}" type="sibTrans" cxnId="{4FFBE31A-0EFE-4472-8350-C2736FDAA025}">
      <dgm:prSet/>
      <dgm:spPr/>
      <dgm:t>
        <a:bodyPr/>
        <a:lstStyle/>
        <a:p>
          <a:endParaRPr lang="en-US"/>
        </a:p>
      </dgm:t>
    </dgm:pt>
    <dgm:pt modelId="{2F4C97EC-A548-4CD9-BF4D-E4C13E62EF47}">
      <dgm:prSet phldr="0"/>
      <dgm:spPr/>
      <dgm:t>
        <a:bodyPr/>
        <a:lstStyle/>
        <a:p>
          <a:endParaRPr lang="en-US">
            <a:latin typeface="Arial Black"/>
          </a:endParaRPr>
        </a:p>
      </dgm:t>
    </dgm:pt>
    <dgm:pt modelId="{5A69807C-AE84-4C4F-9A06-EFCB9EF13418}" type="parTrans" cxnId="{390A3B97-C286-4BEC-BF7B-B16219A83B2C}">
      <dgm:prSet/>
      <dgm:spPr/>
      <dgm:t>
        <a:bodyPr/>
        <a:lstStyle/>
        <a:p>
          <a:endParaRPr lang="en-US"/>
        </a:p>
      </dgm:t>
    </dgm:pt>
    <dgm:pt modelId="{6D355C63-1854-4F89-9480-50D40FA5ABCB}" type="sibTrans" cxnId="{390A3B97-C286-4BEC-BF7B-B16219A83B2C}">
      <dgm:prSet/>
      <dgm:spPr/>
      <dgm:t>
        <a:bodyPr/>
        <a:lstStyle/>
        <a:p>
          <a:endParaRPr lang="en-US"/>
        </a:p>
      </dgm:t>
    </dgm:pt>
    <dgm:pt modelId="{D8694F3B-4677-4CB5-B412-D6CD3E5D985C}">
      <dgm:prSet phldr="0"/>
      <dgm:spPr/>
      <dgm:t>
        <a:bodyPr/>
        <a:lstStyle/>
        <a:p>
          <a:endParaRPr lang="en-US">
            <a:latin typeface="Arial Black"/>
          </a:endParaRPr>
        </a:p>
      </dgm:t>
    </dgm:pt>
    <dgm:pt modelId="{F75173D6-AE10-4710-830C-2A5779578847}" type="sibTrans" cxnId="{8D59CA7A-831C-48B8-AB6F-290C0B0F3AD1}">
      <dgm:prSet/>
      <dgm:spPr/>
      <dgm:t>
        <a:bodyPr/>
        <a:lstStyle/>
        <a:p>
          <a:endParaRPr lang="en-US"/>
        </a:p>
      </dgm:t>
    </dgm:pt>
    <dgm:pt modelId="{E2E67D26-0C65-4309-962D-2EDD72BEB59B}" type="parTrans" cxnId="{8D59CA7A-831C-48B8-AB6F-290C0B0F3AD1}">
      <dgm:prSet/>
      <dgm:spPr/>
      <dgm:t>
        <a:bodyPr/>
        <a:lstStyle/>
        <a:p>
          <a:endParaRPr lang="en-US"/>
        </a:p>
      </dgm:t>
    </dgm:pt>
    <dgm:pt modelId="{C73EAC9D-0F11-4586-A9B8-EA4890044592}" type="pres">
      <dgm:prSet presAssocID="{F9DE1D93-4A12-45BA-ABEC-61B9917FF2AF}" presName="linearFlow" presStyleCnt="0">
        <dgm:presLayoutVars>
          <dgm:dir/>
          <dgm:animLvl val="lvl"/>
          <dgm:resizeHandles val="exact"/>
        </dgm:presLayoutVars>
      </dgm:prSet>
      <dgm:spPr/>
    </dgm:pt>
    <dgm:pt modelId="{392D68E7-FF65-4CD1-B9D5-F18BB0DD554F}" type="pres">
      <dgm:prSet presAssocID="{E7991FBC-4CAB-4624-9D45-15A5662AC0F7}" presName="composite" presStyleCnt="0"/>
      <dgm:spPr/>
    </dgm:pt>
    <dgm:pt modelId="{2600C6B1-72C1-40E8-B9B2-22AC7D24D0A3}" type="pres">
      <dgm:prSet presAssocID="{E7991FBC-4CAB-4624-9D45-15A5662AC0F7}" presName="parTx" presStyleLbl="node1" presStyleIdx="0" presStyleCnt="3">
        <dgm:presLayoutVars>
          <dgm:chMax val="0"/>
          <dgm:chPref val="0"/>
          <dgm:bulletEnabled val="1"/>
        </dgm:presLayoutVars>
      </dgm:prSet>
      <dgm:spPr/>
    </dgm:pt>
    <dgm:pt modelId="{65CA4246-C9D8-4DAB-9448-768B801CB2F8}" type="pres">
      <dgm:prSet presAssocID="{E7991FBC-4CAB-4624-9D45-15A5662AC0F7}" presName="parSh" presStyleLbl="node1" presStyleIdx="0" presStyleCnt="3"/>
      <dgm:spPr/>
    </dgm:pt>
    <dgm:pt modelId="{65495277-5796-41E2-89A8-112E0D53ED39}" type="pres">
      <dgm:prSet presAssocID="{E7991FBC-4CAB-4624-9D45-15A5662AC0F7}" presName="desTx" presStyleLbl="fgAcc1" presStyleIdx="0" presStyleCnt="3">
        <dgm:presLayoutVars>
          <dgm:bulletEnabled val="1"/>
        </dgm:presLayoutVars>
      </dgm:prSet>
      <dgm:spPr/>
    </dgm:pt>
    <dgm:pt modelId="{735A85E6-8AC4-4E97-A9CC-EB9532EA21A3}" type="pres">
      <dgm:prSet presAssocID="{2096C40F-9494-4BCF-8E80-7F555DD6A25A}" presName="sibTrans" presStyleLbl="sibTrans2D1" presStyleIdx="0" presStyleCnt="2"/>
      <dgm:spPr/>
    </dgm:pt>
    <dgm:pt modelId="{8F0313E1-03F2-43A1-85E0-694898080AF2}" type="pres">
      <dgm:prSet presAssocID="{2096C40F-9494-4BCF-8E80-7F555DD6A25A}" presName="connTx" presStyleLbl="sibTrans2D1" presStyleIdx="0" presStyleCnt="2"/>
      <dgm:spPr/>
    </dgm:pt>
    <dgm:pt modelId="{1B8D1447-48AA-43D0-8A36-AB8D40ED20CB}" type="pres">
      <dgm:prSet presAssocID="{95C85A94-3705-48E2-9F19-4A93A3977514}" presName="composite" presStyleCnt="0"/>
      <dgm:spPr/>
    </dgm:pt>
    <dgm:pt modelId="{1F998CCE-F002-4130-92AE-3C5F0E7B3905}" type="pres">
      <dgm:prSet presAssocID="{95C85A94-3705-48E2-9F19-4A93A3977514}" presName="parTx" presStyleLbl="node1" presStyleIdx="0" presStyleCnt="3">
        <dgm:presLayoutVars>
          <dgm:chMax val="0"/>
          <dgm:chPref val="0"/>
          <dgm:bulletEnabled val="1"/>
        </dgm:presLayoutVars>
      </dgm:prSet>
      <dgm:spPr/>
    </dgm:pt>
    <dgm:pt modelId="{FAFDE55F-401E-492F-8AEA-E23DE2551909}" type="pres">
      <dgm:prSet presAssocID="{95C85A94-3705-48E2-9F19-4A93A3977514}" presName="parSh" presStyleLbl="node1" presStyleIdx="1" presStyleCnt="3"/>
      <dgm:spPr/>
    </dgm:pt>
    <dgm:pt modelId="{11BC116E-B262-4264-97AF-AEC3FF814914}" type="pres">
      <dgm:prSet presAssocID="{95C85A94-3705-48E2-9F19-4A93A3977514}" presName="desTx" presStyleLbl="fgAcc1" presStyleIdx="1" presStyleCnt="3">
        <dgm:presLayoutVars>
          <dgm:bulletEnabled val="1"/>
        </dgm:presLayoutVars>
      </dgm:prSet>
      <dgm:spPr>
        <a:solidFill>
          <a:srgbClr val="003B6F"/>
        </a:solidFill>
      </dgm:spPr>
    </dgm:pt>
    <dgm:pt modelId="{EA86DAC4-ADD1-4A95-B00A-81C6E241D6C5}" type="pres">
      <dgm:prSet presAssocID="{0C0A1AC9-CE60-478F-B553-940F37939B83}" presName="sibTrans" presStyleLbl="sibTrans2D1" presStyleIdx="1" presStyleCnt="2"/>
      <dgm:spPr/>
    </dgm:pt>
    <dgm:pt modelId="{58CA8CFA-21E5-418C-A7CC-C1BD088FFC0A}" type="pres">
      <dgm:prSet presAssocID="{0C0A1AC9-CE60-478F-B553-940F37939B83}" presName="connTx" presStyleLbl="sibTrans2D1" presStyleIdx="1" presStyleCnt="2"/>
      <dgm:spPr/>
    </dgm:pt>
    <dgm:pt modelId="{84A264BC-3BF8-40C2-B542-11AA92542575}" type="pres">
      <dgm:prSet presAssocID="{6DAE4F87-0417-47A9-82B0-25FAE8A30E28}" presName="composite" presStyleCnt="0"/>
      <dgm:spPr/>
    </dgm:pt>
    <dgm:pt modelId="{617284CF-EA4F-4DDB-843C-F0727A22B316}" type="pres">
      <dgm:prSet presAssocID="{6DAE4F87-0417-47A9-82B0-25FAE8A30E28}" presName="parTx" presStyleLbl="node1" presStyleIdx="1" presStyleCnt="3">
        <dgm:presLayoutVars>
          <dgm:chMax val="0"/>
          <dgm:chPref val="0"/>
          <dgm:bulletEnabled val="1"/>
        </dgm:presLayoutVars>
      </dgm:prSet>
      <dgm:spPr/>
    </dgm:pt>
    <dgm:pt modelId="{BF154F78-C2BD-4F40-B5BE-1CABE7FE6772}" type="pres">
      <dgm:prSet presAssocID="{6DAE4F87-0417-47A9-82B0-25FAE8A30E28}" presName="parSh" presStyleLbl="node1" presStyleIdx="2" presStyleCnt="3"/>
      <dgm:spPr/>
    </dgm:pt>
    <dgm:pt modelId="{9902E7CD-D0CC-4ED3-8B32-6AC82F89B572}" type="pres">
      <dgm:prSet presAssocID="{6DAE4F87-0417-47A9-82B0-25FAE8A30E28}" presName="desTx" presStyleLbl="fgAcc1" presStyleIdx="2" presStyleCnt="3">
        <dgm:presLayoutVars>
          <dgm:bulletEnabled val="1"/>
        </dgm:presLayoutVars>
      </dgm:prSet>
      <dgm:spPr>
        <a:solidFill>
          <a:srgbClr val="003B6F"/>
        </a:solidFill>
      </dgm:spPr>
    </dgm:pt>
  </dgm:ptLst>
  <dgm:cxnLst>
    <dgm:cxn modelId="{ADA5B405-E014-4E19-B2BF-2B8D9EE4D71B}" type="presOf" srcId="{2F4C97EC-A548-4CD9-BF4D-E4C13E62EF47}" destId="{65495277-5796-41E2-89A8-112E0D53ED39}" srcOrd="0" destOrd="3" presId="urn:microsoft.com/office/officeart/2005/8/layout/process3"/>
    <dgm:cxn modelId="{C3963A07-997F-4747-AD99-1E2C20DAFD4F}" type="presOf" srcId="{6DAE4F87-0417-47A9-82B0-25FAE8A30E28}" destId="{BF154F78-C2BD-4F40-B5BE-1CABE7FE6772}" srcOrd="1" destOrd="0" presId="urn:microsoft.com/office/officeart/2005/8/layout/process3"/>
    <dgm:cxn modelId="{B4C5B816-68A6-4542-833E-20C00B55C057}" srcId="{F9DE1D93-4A12-45BA-ABEC-61B9917FF2AF}" destId="{6DAE4F87-0417-47A9-82B0-25FAE8A30E28}" srcOrd="2" destOrd="0" parTransId="{B035AE6E-A6C9-47A0-8408-388348BF45A1}" sibTransId="{AC2AFE12-3A98-4714-8EE2-258143D075A4}"/>
    <dgm:cxn modelId="{4FFBE31A-0EFE-4472-8350-C2736FDAA025}" srcId="{95C85A94-3705-48E2-9F19-4A93A3977514}" destId="{AB6259F4-80D7-422C-9B0D-4C03514C20EB}" srcOrd="3" destOrd="0" parTransId="{B1C21090-F64A-4690-A510-09989CFEA2CA}" sibTransId="{1414B508-536C-432C-84AB-2BA9317339DB}"/>
    <dgm:cxn modelId="{4251C21B-010C-4E67-8BA3-A594DF15152C}" srcId="{F9DE1D93-4A12-45BA-ABEC-61B9917FF2AF}" destId="{E7991FBC-4CAB-4624-9D45-15A5662AC0F7}" srcOrd="0" destOrd="0" parTransId="{C6DE0EB0-F44C-440D-B5A8-93EE7BA8E125}" sibTransId="{2096C40F-9494-4BCF-8E80-7F555DD6A25A}"/>
    <dgm:cxn modelId="{FCB07020-8D48-4BD0-ACFC-AA9FCE52A6CC}" type="presOf" srcId="{AB6259F4-80D7-422C-9B0D-4C03514C20EB}" destId="{11BC116E-B262-4264-97AF-AEC3FF814914}" srcOrd="0" destOrd="3" presId="urn:microsoft.com/office/officeart/2005/8/layout/process3"/>
    <dgm:cxn modelId="{7E597A24-3F5D-4960-A920-C0C86B169689}" type="presOf" srcId="{A4725944-3769-4F53-B68C-84A6AED5DC4D}" destId="{65495277-5796-41E2-89A8-112E0D53ED39}" srcOrd="0" destOrd="1" presId="urn:microsoft.com/office/officeart/2005/8/layout/process3"/>
    <dgm:cxn modelId="{D9552F2E-77BD-4DF5-9E53-AD3999765032}" srcId="{E7991FBC-4CAB-4624-9D45-15A5662AC0F7}" destId="{A5F3DF00-F314-4479-80A5-0A9B4D358D39}" srcOrd="0" destOrd="0" parTransId="{BD48DE3E-D709-4AF5-833F-D603398DCB22}" sibTransId="{D56F38E2-C8F9-4137-8A7A-6E0E6947DCB4}"/>
    <dgm:cxn modelId="{7E340634-58DB-4BB2-A3F5-71B58FEC2433}" type="presOf" srcId="{6DAE4F87-0417-47A9-82B0-25FAE8A30E28}" destId="{617284CF-EA4F-4DDB-843C-F0727A22B316}" srcOrd="0" destOrd="0" presId="urn:microsoft.com/office/officeart/2005/8/layout/process3"/>
    <dgm:cxn modelId="{8CC7583B-BB19-4BD9-B804-C05AC7D7712B}" type="presOf" srcId="{999F434F-49BD-4D12-9673-98E875F973BC}" destId="{9902E7CD-D0CC-4ED3-8B32-6AC82F89B572}" srcOrd="0" destOrd="1" presId="urn:microsoft.com/office/officeart/2005/8/layout/process3"/>
    <dgm:cxn modelId="{C9B7FA3B-3BA0-4462-9501-E161A9926E26}" srcId="{6DAE4F87-0417-47A9-82B0-25FAE8A30E28}" destId="{AE165551-C061-45CA-9436-91B9AF8E0290}" srcOrd="2" destOrd="0" parTransId="{A142FDD2-9696-47EF-8B1A-DFCF6257F863}" sibTransId="{188ADB02-CB3B-46EF-A71B-6A005D3C8880}"/>
    <dgm:cxn modelId="{9C02C03F-9EE6-4168-99A6-E5C25B792302}" type="presOf" srcId="{D8694F3B-4677-4CB5-B412-D6CD3E5D985C}" destId="{9902E7CD-D0CC-4ED3-8B32-6AC82F89B572}" srcOrd="0" destOrd="3" presId="urn:microsoft.com/office/officeart/2005/8/layout/process3"/>
    <dgm:cxn modelId="{F514D461-16E6-4B14-B597-1E6696B45ED8}" srcId="{6DAE4F87-0417-47A9-82B0-25FAE8A30E28}" destId="{999F434F-49BD-4D12-9673-98E875F973BC}" srcOrd="1" destOrd="0" parTransId="{7EF66D4C-EF9B-409A-98DE-C35A54E5C5C8}" sibTransId="{2B12553C-CD46-4089-9FD3-3F97A6EDA243}"/>
    <dgm:cxn modelId="{B229D743-D9B6-4C80-B11D-110B7B0E4CA2}" type="presOf" srcId="{0C0A1AC9-CE60-478F-B553-940F37939B83}" destId="{EA86DAC4-ADD1-4A95-B00A-81C6E241D6C5}" srcOrd="0" destOrd="0" presId="urn:microsoft.com/office/officeart/2005/8/layout/process3"/>
    <dgm:cxn modelId="{E58CA764-E8E5-4360-87B8-86461AC3DF44}" type="presOf" srcId="{8D075FED-C357-47EF-9AED-5CBB9FC38CD5}" destId="{9902E7CD-D0CC-4ED3-8B32-6AC82F89B572}" srcOrd="0" destOrd="0" presId="urn:microsoft.com/office/officeart/2005/8/layout/process3"/>
    <dgm:cxn modelId="{E68C5845-1B89-42EA-904C-234B97A43B5D}" type="presOf" srcId="{2096C40F-9494-4BCF-8E80-7F555DD6A25A}" destId="{8F0313E1-03F2-43A1-85E0-694898080AF2}" srcOrd="1" destOrd="0" presId="urn:microsoft.com/office/officeart/2005/8/layout/process3"/>
    <dgm:cxn modelId="{7740464A-503E-4A4A-8E4A-98C8B95C8F08}" srcId="{E7991FBC-4CAB-4624-9D45-15A5662AC0F7}" destId="{B889F618-D289-4DC4-8A0D-80544E18F2D1}" srcOrd="2" destOrd="0" parTransId="{7CB77017-F140-4383-B6B0-E09E459B899C}" sibTransId="{4E47D46D-AF4C-4F37-B87A-48654D8549C5}"/>
    <dgm:cxn modelId="{7326824D-29BD-463B-AC6F-3AFFCED2645C}" srcId="{6DAE4F87-0417-47A9-82B0-25FAE8A30E28}" destId="{8D075FED-C357-47EF-9AED-5CBB9FC38CD5}" srcOrd="0" destOrd="0" parTransId="{3110E402-20F8-4564-8F42-BC198839999E}" sibTransId="{D7B42090-E307-4AB6-A1E1-3224055766E7}"/>
    <dgm:cxn modelId="{DCE0376F-A40D-4A25-BDF1-AE626E849E15}" type="presOf" srcId="{0C0A1AC9-CE60-478F-B553-940F37939B83}" destId="{58CA8CFA-21E5-418C-A7CC-C1BD088FFC0A}" srcOrd="1" destOrd="0" presId="urn:microsoft.com/office/officeart/2005/8/layout/process3"/>
    <dgm:cxn modelId="{143D2F72-7F4F-49DB-949D-CB26E6DAFDC9}" type="presOf" srcId="{B889F618-D289-4DC4-8A0D-80544E18F2D1}" destId="{65495277-5796-41E2-89A8-112E0D53ED39}" srcOrd="0" destOrd="2" presId="urn:microsoft.com/office/officeart/2005/8/layout/process3"/>
    <dgm:cxn modelId="{52C58577-A96E-4BDE-8FD6-FC8FFBD3A2D9}" type="presOf" srcId="{A5F3DF00-F314-4479-80A5-0A9B4D358D39}" destId="{65495277-5796-41E2-89A8-112E0D53ED39}" srcOrd="0" destOrd="0" presId="urn:microsoft.com/office/officeart/2005/8/layout/process3"/>
    <dgm:cxn modelId="{97F60458-21A3-400A-9471-1A569F416549}" type="presOf" srcId="{E7991FBC-4CAB-4624-9D45-15A5662AC0F7}" destId="{2600C6B1-72C1-40E8-B9B2-22AC7D24D0A3}" srcOrd="0" destOrd="0" presId="urn:microsoft.com/office/officeart/2005/8/layout/process3"/>
    <dgm:cxn modelId="{931D1F79-14E1-4FE0-A587-2EE13DA2061D}" type="presOf" srcId="{D0FD554C-3CD6-46F6-A517-1BA57137A0FD}" destId="{11BC116E-B262-4264-97AF-AEC3FF814914}" srcOrd="0" destOrd="1" presId="urn:microsoft.com/office/officeart/2005/8/layout/process3"/>
    <dgm:cxn modelId="{8D59CA7A-831C-48B8-AB6F-290C0B0F3AD1}" srcId="{6DAE4F87-0417-47A9-82B0-25FAE8A30E28}" destId="{D8694F3B-4677-4CB5-B412-D6CD3E5D985C}" srcOrd="3" destOrd="0" parTransId="{E2E67D26-0C65-4309-962D-2EDD72BEB59B}" sibTransId="{F75173D6-AE10-4710-830C-2A5779578847}"/>
    <dgm:cxn modelId="{30F13D83-6F17-438B-A7CA-256E1B9181C4}" srcId="{95C85A94-3705-48E2-9F19-4A93A3977514}" destId="{81FA0C66-3936-4D82-B187-9EBC667DC5F5}" srcOrd="0" destOrd="0" parTransId="{B025F76A-416B-4C1D-B584-52B157CE3F02}" sibTransId="{CEAF6976-0B35-4102-A340-C1FF69F5C4E7}"/>
    <dgm:cxn modelId="{32C2E093-F82A-4B94-854E-CFBE9CD4E00D}" srcId="{F9DE1D93-4A12-45BA-ABEC-61B9917FF2AF}" destId="{95C85A94-3705-48E2-9F19-4A93A3977514}" srcOrd="1" destOrd="0" parTransId="{4B048BF1-A926-4567-B2C7-8BC7FD3C06BF}" sibTransId="{0C0A1AC9-CE60-478F-B553-940F37939B83}"/>
    <dgm:cxn modelId="{390A3B97-C286-4BEC-BF7B-B16219A83B2C}" srcId="{E7991FBC-4CAB-4624-9D45-15A5662AC0F7}" destId="{2F4C97EC-A548-4CD9-BF4D-E4C13E62EF47}" srcOrd="3" destOrd="0" parTransId="{5A69807C-AE84-4C4F-9A06-EFCB9EF13418}" sibTransId="{6D355C63-1854-4F89-9480-50D40FA5ABCB}"/>
    <dgm:cxn modelId="{EF479A98-E5F2-4F9C-99A9-A7695EC71966}" type="presOf" srcId="{95C85A94-3705-48E2-9F19-4A93A3977514}" destId="{1F998CCE-F002-4130-92AE-3C5F0E7B3905}" srcOrd="0" destOrd="0" presId="urn:microsoft.com/office/officeart/2005/8/layout/process3"/>
    <dgm:cxn modelId="{91344E9C-93B7-4F2A-B47F-42A033A49F35}" srcId="{95C85A94-3705-48E2-9F19-4A93A3977514}" destId="{D0FD554C-3CD6-46F6-A517-1BA57137A0FD}" srcOrd="1" destOrd="0" parTransId="{C7B09BF4-F010-4770-8A76-852B4EC5C935}" sibTransId="{BDA0E5B0-EC0F-4601-8055-6537055C1701}"/>
    <dgm:cxn modelId="{C763579C-2B41-4B27-8D2B-C6AF4C1B0BE3}" srcId="{E7991FBC-4CAB-4624-9D45-15A5662AC0F7}" destId="{A4725944-3769-4F53-B68C-84A6AED5DC4D}" srcOrd="1" destOrd="0" parTransId="{052FD0CC-ED93-4916-9569-E4205315E390}" sibTransId="{D7918D3E-253A-4D56-9FFA-CF900E8B1330}"/>
    <dgm:cxn modelId="{D70104C1-D130-4742-A47B-39CBA1178959}" srcId="{95C85A94-3705-48E2-9F19-4A93A3977514}" destId="{344A0238-900A-4DCC-8869-4BAD702A7EFE}" srcOrd="2" destOrd="0" parTransId="{8A12EAB3-4268-470D-AE74-DFCF304AE724}" sibTransId="{70FDF136-C66A-4060-87E1-35838C41EE28}"/>
    <dgm:cxn modelId="{BE2AF6C7-CF6B-46B0-9CFE-26519BB83211}" type="presOf" srcId="{E7991FBC-4CAB-4624-9D45-15A5662AC0F7}" destId="{65CA4246-C9D8-4DAB-9448-768B801CB2F8}" srcOrd="1" destOrd="0" presId="urn:microsoft.com/office/officeart/2005/8/layout/process3"/>
    <dgm:cxn modelId="{5AC65ACD-1162-458F-A47D-52C19F58A9C0}" type="presOf" srcId="{F9DE1D93-4A12-45BA-ABEC-61B9917FF2AF}" destId="{C73EAC9D-0F11-4586-A9B8-EA4890044592}" srcOrd="0" destOrd="0" presId="urn:microsoft.com/office/officeart/2005/8/layout/process3"/>
    <dgm:cxn modelId="{8ADFC1CE-8A44-425A-B622-216DF55874E9}" type="presOf" srcId="{95C85A94-3705-48E2-9F19-4A93A3977514}" destId="{FAFDE55F-401E-492F-8AEA-E23DE2551909}" srcOrd="1" destOrd="0" presId="urn:microsoft.com/office/officeart/2005/8/layout/process3"/>
    <dgm:cxn modelId="{9F538DDA-B902-4570-A966-9944B84346FE}" type="presOf" srcId="{AE165551-C061-45CA-9436-91B9AF8E0290}" destId="{9902E7CD-D0CC-4ED3-8B32-6AC82F89B572}" srcOrd="0" destOrd="2" presId="urn:microsoft.com/office/officeart/2005/8/layout/process3"/>
    <dgm:cxn modelId="{22A6DBDD-3726-4DD1-8011-4607BB517D8F}" type="presOf" srcId="{81FA0C66-3936-4D82-B187-9EBC667DC5F5}" destId="{11BC116E-B262-4264-97AF-AEC3FF814914}" srcOrd="0" destOrd="0" presId="urn:microsoft.com/office/officeart/2005/8/layout/process3"/>
    <dgm:cxn modelId="{69BFFFEA-EB9C-468F-A3E7-9ABFD5DF4CE2}" type="presOf" srcId="{344A0238-900A-4DCC-8869-4BAD702A7EFE}" destId="{11BC116E-B262-4264-97AF-AEC3FF814914}" srcOrd="0" destOrd="2" presId="urn:microsoft.com/office/officeart/2005/8/layout/process3"/>
    <dgm:cxn modelId="{DD36C7ED-37BA-4E68-940A-4CD4ECB64AC7}" type="presOf" srcId="{2096C40F-9494-4BCF-8E80-7F555DD6A25A}" destId="{735A85E6-8AC4-4E97-A9CC-EB9532EA21A3}" srcOrd="0" destOrd="0" presId="urn:microsoft.com/office/officeart/2005/8/layout/process3"/>
    <dgm:cxn modelId="{40F3229C-856D-47EF-833E-E60358502EEB}" type="presParOf" srcId="{C73EAC9D-0F11-4586-A9B8-EA4890044592}" destId="{392D68E7-FF65-4CD1-B9D5-F18BB0DD554F}" srcOrd="0" destOrd="0" presId="urn:microsoft.com/office/officeart/2005/8/layout/process3"/>
    <dgm:cxn modelId="{BFAD2FB3-954A-459D-98BE-74AA79EEF21D}" type="presParOf" srcId="{392D68E7-FF65-4CD1-B9D5-F18BB0DD554F}" destId="{2600C6B1-72C1-40E8-B9B2-22AC7D24D0A3}" srcOrd="0" destOrd="0" presId="urn:microsoft.com/office/officeart/2005/8/layout/process3"/>
    <dgm:cxn modelId="{B2EEB7B0-1C83-40BC-A260-9975B1C99743}" type="presParOf" srcId="{392D68E7-FF65-4CD1-B9D5-F18BB0DD554F}" destId="{65CA4246-C9D8-4DAB-9448-768B801CB2F8}" srcOrd="1" destOrd="0" presId="urn:microsoft.com/office/officeart/2005/8/layout/process3"/>
    <dgm:cxn modelId="{5D82E566-B5EC-41DF-B937-90CA8D189CF4}" type="presParOf" srcId="{392D68E7-FF65-4CD1-B9D5-F18BB0DD554F}" destId="{65495277-5796-41E2-89A8-112E0D53ED39}" srcOrd="2" destOrd="0" presId="urn:microsoft.com/office/officeart/2005/8/layout/process3"/>
    <dgm:cxn modelId="{4A3D0E36-E782-408E-ACDE-F00B891C2582}" type="presParOf" srcId="{C73EAC9D-0F11-4586-A9B8-EA4890044592}" destId="{735A85E6-8AC4-4E97-A9CC-EB9532EA21A3}" srcOrd="1" destOrd="0" presId="urn:microsoft.com/office/officeart/2005/8/layout/process3"/>
    <dgm:cxn modelId="{70BD7443-C570-42F8-8CA4-BA55522BD2B9}" type="presParOf" srcId="{735A85E6-8AC4-4E97-A9CC-EB9532EA21A3}" destId="{8F0313E1-03F2-43A1-85E0-694898080AF2}" srcOrd="0" destOrd="0" presId="urn:microsoft.com/office/officeart/2005/8/layout/process3"/>
    <dgm:cxn modelId="{B25C0842-5EA3-4796-A9BB-EF576EE1A0FF}" type="presParOf" srcId="{C73EAC9D-0F11-4586-A9B8-EA4890044592}" destId="{1B8D1447-48AA-43D0-8A36-AB8D40ED20CB}" srcOrd="2" destOrd="0" presId="urn:microsoft.com/office/officeart/2005/8/layout/process3"/>
    <dgm:cxn modelId="{1BD60118-90F2-4A94-A844-AE9D415DF28C}" type="presParOf" srcId="{1B8D1447-48AA-43D0-8A36-AB8D40ED20CB}" destId="{1F998CCE-F002-4130-92AE-3C5F0E7B3905}" srcOrd="0" destOrd="0" presId="urn:microsoft.com/office/officeart/2005/8/layout/process3"/>
    <dgm:cxn modelId="{3ED1C3F4-CB5A-409D-943C-BCCD3FDD8042}" type="presParOf" srcId="{1B8D1447-48AA-43D0-8A36-AB8D40ED20CB}" destId="{FAFDE55F-401E-492F-8AEA-E23DE2551909}" srcOrd="1" destOrd="0" presId="urn:microsoft.com/office/officeart/2005/8/layout/process3"/>
    <dgm:cxn modelId="{562CB5F0-25C8-4E79-8C97-75F1317B91E5}" type="presParOf" srcId="{1B8D1447-48AA-43D0-8A36-AB8D40ED20CB}" destId="{11BC116E-B262-4264-97AF-AEC3FF814914}" srcOrd="2" destOrd="0" presId="urn:microsoft.com/office/officeart/2005/8/layout/process3"/>
    <dgm:cxn modelId="{C1E30D54-8C94-4638-BA20-5CCE4AB41838}" type="presParOf" srcId="{C73EAC9D-0F11-4586-A9B8-EA4890044592}" destId="{EA86DAC4-ADD1-4A95-B00A-81C6E241D6C5}" srcOrd="3" destOrd="0" presId="urn:microsoft.com/office/officeart/2005/8/layout/process3"/>
    <dgm:cxn modelId="{35D4891F-6242-41DD-9D68-4C50B9C2C4E0}" type="presParOf" srcId="{EA86DAC4-ADD1-4A95-B00A-81C6E241D6C5}" destId="{58CA8CFA-21E5-418C-A7CC-C1BD088FFC0A}" srcOrd="0" destOrd="0" presId="urn:microsoft.com/office/officeart/2005/8/layout/process3"/>
    <dgm:cxn modelId="{AD8F2905-C303-4BB6-8B79-6EFAE96A5F6D}" type="presParOf" srcId="{C73EAC9D-0F11-4586-A9B8-EA4890044592}" destId="{84A264BC-3BF8-40C2-B542-11AA92542575}" srcOrd="4" destOrd="0" presId="urn:microsoft.com/office/officeart/2005/8/layout/process3"/>
    <dgm:cxn modelId="{6793F009-7049-4746-8B2C-E16218177005}" type="presParOf" srcId="{84A264BC-3BF8-40C2-B542-11AA92542575}" destId="{617284CF-EA4F-4DDB-843C-F0727A22B316}" srcOrd="0" destOrd="0" presId="urn:microsoft.com/office/officeart/2005/8/layout/process3"/>
    <dgm:cxn modelId="{EE41D5CA-EBFB-45B7-AA5B-38133DA2DA9A}" type="presParOf" srcId="{84A264BC-3BF8-40C2-B542-11AA92542575}" destId="{BF154F78-C2BD-4F40-B5BE-1CABE7FE6772}" srcOrd="1" destOrd="0" presId="urn:microsoft.com/office/officeart/2005/8/layout/process3"/>
    <dgm:cxn modelId="{504075D6-7C88-434E-800D-4E1AC5F654BD}" type="presParOf" srcId="{84A264BC-3BF8-40C2-B542-11AA92542575}" destId="{9902E7CD-D0CC-4ED3-8B32-6AC82F89B572}"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879DC3-E4F6-492C-A4D0-1CD5E6A31BA0}"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US"/>
        </a:p>
      </dgm:t>
    </dgm:pt>
    <dgm:pt modelId="{54823D56-A107-4ABA-AFA5-E42EA1406076}">
      <dgm:prSet phldr="0"/>
      <dgm:spPr>
        <a:solidFill>
          <a:srgbClr val="ED7D31"/>
        </a:solidFill>
      </dgm:spPr>
      <dgm:t>
        <a:bodyPr/>
        <a:lstStyle/>
        <a:p>
          <a:pPr rtl="0"/>
          <a:endParaRPr lang="en-US">
            <a:latin typeface="Arial Black"/>
            <a:ea typeface="Calibri"/>
            <a:cs typeface="Calibri"/>
          </a:endParaRPr>
        </a:p>
      </dgm:t>
    </dgm:pt>
    <dgm:pt modelId="{4056995B-2896-45E2-8EF3-FE62BDEC841A}" type="parTrans" cxnId="{9F560806-2499-42BB-997C-31FE0AE4FF95}">
      <dgm:prSet/>
      <dgm:spPr/>
      <dgm:t>
        <a:bodyPr/>
        <a:lstStyle/>
        <a:p>
          <a:endParaRPr lang="en-US"/>
        </a:p>
      </dgm:t>
    </dgm:pt>
    <dgm:pt modelId="{87971447-0C91-4229-ABAC-9AFD37EE722A}" type="sibTrans" cxnId="{9F560806-2499-42BB-997C-31FE0AE4FF95}">
      <dgm:prSet/>
      <dgm:spPr/>
      <dgm:t>
        <a:bodyPr/>
        <a:lstStyle/>
        <a:p>
          <a:endParaRPr lang="en-US"/>
        </a:p>
      </dgm:t>
    </dgm:pt>
    <dgm:pt modelId="{27131AFC-5819-4DF3-BD51-0F3F2B1ABA56}">
      <dgm:prSet phldr="0"/>
      <dgm:spPr/>
      <dgm:t>
        <a:bodyPr/>
        <a:lstStyle/>
        <a:p>
          <a:endParaRPr lang="en-US">
            <a:latin typeface="Arial Black"/>
            <a:ea typeface="Calibri"/>
            <a:cs typeface="Calibri"/>
          </a:endParaRPr>
        </a:p>
      </dgm:t>
    </dgm:pt>
    <dgm:pt modelId="{5ACD7577-2635-48A9-AC5E-4E9DFC84B720}" type="parTrans" cxnId="{257F3542-6904-4AD4-8BBE-3DAD83841916}">
      <dgm:prSet/>
      <dgm:spPr/>
      <dgm:t>
        <a:bodyPr/>
        <a:lstStyle/>
        <a:p>
          <a:endParaRPr lang="en-US"/>
        </a:p>
      </dgm:t>
    </dgm:pt>
    <dgm:pt modelId="{7FF52438-9174-44E9-AEA0-1074342C816B}" type="sibTrans" cxnId="{257F3542-6904-4AD4-8BBE-3DAD83841916}">
      <dgm:prSet/>
      <dgm:spPr/>
      <dgm:t>
        <a:bodyPr/>
        <a:lstStyle/>
        <a:p>
          <a:endParaRPr lang="en-US"/>
        </a:p>
      </dgm:t>
    </dgm:pt>
    <dgm:pt modelId="{520B8A5E-D6A1-4EB7-9280-FEF46C423970}">
      <dgm:prSet phldrT="[Text]"/>
      <dgm:spPr>
        <a:solidFill>
          <a:srgbClr val="003B6F"/>
        </a:solidFill>
      </dgm:spPr>
      <dgm:t>
        <a:bodyPr/>
        <a:lstStyle/>
        <a:p>
          <a:endParaRPr lang="en-US"/>
        </a:p>
      </dgm:t>
    </dgm:pt>
    <dgm:pt modelId="{F20F07CA-B1E8-4D1A-8470-679E01298A02}" type="sibTrans" cxnId="{1741D35D-5BBB-46D8-9EFA-B899BB801645}">
      <dgm:prSet/>
      <dgm:spPr/>
      <dgm:t>
        <a:bodyPr/>
        <a:lstStyle/>
        <a:p>
          <a:endParaRPr lang="en-US"/>
        </a:p>
      </dgm:t>
    </dgm:pt>
    <dgm:pt modelId="{4AC213E1-6787-4FF5-A609-22C3ACD01CB2}" type="parTrans" cxnId="{1741D35D-5BBB-46D8-9EFA-B899BB801645}">
      <dgm:prSet/>
      <dgm:spPr/>
      <dgm:t>
        <a:bodyPr/>
        <a:lstStyle/>
        <a:p>
          <a:endParaRPr lang="en-US"/>
        </a:p>
      </dgm:t>
    </dgm:pt>
    <dgm:pt modelId="{9664C0F7-9D5E-43CF-A820-79866D3AFF4C}" type="pres">
      <dgm:prSet presAssocID="{7C879DC3-E4F6-492C-A4D0-1CD5E6A31BA0}" presName="Name0" presStyleCnt="0">
        <dgm:presLayoutVars>
          <dgm:dir/>
          <dgm:animLvl val="lvl"/>
          <dgm:resizeHandles val="exact"/>
        </dgm:presLayoutVars>
      </dgm:prSet>
      <dgm:spPr/>
    </dgm:pt>
    <dgm:pt modelId="{0584C901-2CD5-44D5-A2B2-7B4BE98C03F4}" type="pres">
      <dgm:prSet presAssocID="{520B8A5E-D6A1-4EB7-9280-FEF46C423970}" presName="composite" presStyleCnt="0"/>
      <dgm:spPr/>
    </dgm:pt>
    <dgm:pt modelId="{91D0CE92-20C5-439E-A0FE-D7768830FA01}" type="pres">
      <dgm:prSet presAssocID="{520B8A5E-D6A1-4EB7-9280-FEF46C423970}" presName="parTx" presStyleLbl="alignNode1" presStyleIdx="0" presStyleCnt="3">
        <dgm:presLayoutVars>
          <dgm:chMax val="0"/>
          <dgm:chPref val="0"/>
          <dgm:bulletEnabled val="1"/>
        </dgm:presLayoutVars>
      </dgm:prSet>
      <dgm:spPr>
        <a:solidFill>
          <a:schemeClr val="bg2">
            <a:lumMod val="60000"/>
            <a:lumOff val="40000"/>
          </a:schemeClr>
        </a:solidFill>
      </dgm:spPr>
    </dgm:pt>
    <dgm:pt modelId="{28588491-D303-4CC1-8CC0-39FA2F387C75}" type="pres">
      <dgm:prSet presAssocID="{520B8A5E-D6A1-4EB7-9280-FEF46C423970}" presName="desTx" presStyleLbl="alignAccFollowNode1" presStyleIdx="0" presStyleCnt="3">
        <dgm:presLayoutVars>
          <dgm:bulletEnabled val="1"/>
        </dgm:presLayoutVars>
      </dgm:prSet>
      <dgm:spPr>
        <a:solidFill>
          <a:srgbClr val="EE7624"/>
        </a:solidFill>
      </dgm:spPr>
    </dgm:pt>
    <dgm:pt modelId="{1FC71B2C-91E6-4581-9DC1-9AB596E29CD1}" type="pres">
      <dgm:prSet presAssocID="{F20F07CA-B1E8-4D1A-8470-679E01298A02}" presName="space" presStyleCnt="0"/>
      <dgm:spPr/>
    </dgm:pt>
    <dgm:pt modelId="{4986B6FB-C2E7-4DED-AD3E-8DFF899136E6}" type="pres">
      <dgm:prSet presAssocID="{54823D56-A107-4ABA-AFA5-E42EA1406076}" presName="composite" presStyleCnt="0"/>
      <dgm:spPr/>
    </dgm:pt>
    <dgm:pt modelId="{8A68FB0B-EB89-41A9-BE1A-FB4F7620D49E}" type="pres">
      <dgm:prSet presAssocID="{54823D56-A107-4ABA-AFA5-E42EA1406076}" presName="parTx" presStyleLbl="alignNode1" presStyleIdx="1" presStyleCnt="3">
        <dgm:presLayoutVars>
          <dgm:chMax val="0"/>
          <dgm:chPref val="0"/>
          <dgm:bulletEnabled val="1"/>
        </dgm:presLayoutVars>
      </dgm:prSet>
      <dgm:spPr>
        <a:solidFill>
          <a:schemeClr val="bg2">
            <a:lumMod val="60000"/>
            <a:lumOff val="40000"/>
          </a:schemeClr>
        </a:solidFill>
      </dgm:spPr>
    </dgm:pt>
    <dgm:pt modelId="{ACA9EE6B-B83B-4B83-B413-CDAA442C2F69}" type="pres">
      <dgm:prSet presAssocID="{54823D56-A107-4ABA-AFA5-E42EA1406076}" presName="desTx" presStyleLbl="alignAccFollowNode1" presStyleIdx="1" presStyleCnt="3">
        <dgm:presLayoutVars>
          <dgm:bulletEnabled val="1"/>
        </dgm:presLayoutVars>
      </dgm:prSet>
      <dgm:spPr>
        <a:solidFill>
          <a:srgbClr val="EE7624"/>
        </a:solidFill>
      </dgm:spPr>
    </dgm:pt>
    <dgm:pt modelId="{169DB727-723F-4380-BDFD-7F79778C7AA0}" type="pres">
      <dgm:prSet presAssocID="{87971447-0C91-4229-ABAC-9AFD37EE722A}" presName="space" presStyleCnt="0"/>
      <dgm:spPr/>
    </dgm:pt>
    <dgm:pt modelId="{3FEE7C9A-9792-4371-938E-E42FF9A2F2F0}" type="pres">
      <dgm:prSet presAssocID="{27131AFC-5819-4DF3-BD51-0F3F2B1ABA56}" presName="composite" presStyleCnt="0"/>
      <dgm:spPr/>
    </dgm:pt>
    <dgm:pt modelId="{B0EA2E89-E335-4069-BCE6-87E46A8AB94D}" type="pres">
      <dgm:prSet presAssocID="{27131AFC-5819-4DF3-BD51-0F3F2B1ABA56}" presName="parTx" presStyleLbl="alignNode1" presStyleIdx="2" presStyleCnt="3">
        <dgm:presLayoutVars>
          <dgm:chMax val="0"/>
          <dgm:chPref val="0"/>
          <dgm:bulletEnabled val="1"/>
        </dgm:presLayoutVars>
      </dgm:prSet>
      <dgm:spPr>
        <a:solidFill>
          <a:schemeClr val="bg2">
            <a:lumMod val="60000"/>
            <a:lumOff val="40000"/>
          </a:schemeClr>
        </a:solidFill>
      </dgm:spPr>
    </dgm:pt>
    <dgm:pt modelId="{5F07B6F5-7C28-4E35-9C8D-FCFA3EF964BA}" type="pres">
      <dgm:prSet presAssocID="{27131AFC-5819-4DF3-BD51-0F3F2B1ABA56}" presName="desTx" presStyleLbl="alignAccFollowNode1" presStyleIdx="2" presStyleCnt="3">
        <dgm:presLayoutVars>
          <dgm:bulletEnabled val="1"/>
        </dgm:presLayoutVars>
      </dgm:prSet>
      <dgm:spPr>
        <a:solidFill>
          <a:srgbClr val="EE7624"/>
        </a:solidFill>
      </dgm:spPr>
    </dgm:pt>
  </dgm:ptLst>
  <dgm:cxnLst>
    <dgm:cxn modelId="{9F560806-2499-42BB-997C-31FE0AE4FF95}" srcId="{7C879DC3-E4F6-492C-A4D0-1CD5E6A31BA0}" destId="{54823D56-A107-4ABA-AFA5-E42EA1406076}" srcOrd="1" destOrd="0" parTransId="{4056995B-2896-45E2-8EF3-FE62BDEC841A}" sibTransId="{87971447-0C91-4229-ABAC-9AFD37EE722A}"/>
    <dgm:cxn modelId="{1741D35D-5BBB-46D8-9EFA-B899BB801645}" srcId="{7C879DC3-E4F6-492C-A4D0-1CD5E6A31BA0}" destId="{520B8A5E-D6A1-4EB7-9280-FEF46C423970}" srcOrd="0" destOrd="0" parTransId="{4AC213E1-6787-4FF5-A609-22C3ACD01CB2}" sibTransId="{F20F07CA-B1E8-4D1A-8470-679E01298A02}"/>
    <dgm:cxn modelId="{257F3542-6904-4AD4-8BBE-3DAD83841916}" srcId="{7C879DC3-E4F6-492C-A4D0-1CD5E6A31BA0}" destId="{27131AFC-5819-4DF3-BD51-0F3F2B1ABA56}" srcOrd="2" destOrd="0" parTransId="{5ACD7577-2635-48A9-AC5E-4E9DFC84B720}" sibTransId="{7FF52438-9174-44E9-AEA0-1074342C816B}"/>
    <dgm:cxn modelId="{EFD0D1B1-7227-48C7-9B84-429CD1F598EC}" type="presOf" srcId="{54823D56-A107-4ABA-AFA5-E42EA1406076}" destId="{8A68FB0B-EB89-41A9-BE1A-FB4F7620D49E}" srcOrd="0" destOrd="0" presId="urn:microsoft.com/office/officeart/2005/8/layout/hList1"/>
    <dgm:cxn modelId="{2C9460BF-2F9F-4323-8262-648133B9FD28}" type="presOf" srcId="{27131AFC-5819-4DF3-BD51-0F3F2B1ABA56}" destId="{B0EA2E89-E335-4069-BCE6-87E46A8AB94D}" srcOrd="0" destOrd="0" presId="urn:microsoft.com/office/officeart/2005/8/layout/hList1"/>
    <dgm:cxn modelId="{AB931BD3-13D5-4545-8A96-EA6C4185EB90}" type="presOf" srcId="{7C879DC3-E4F6-492C-A4D0-1CD5E6A31BA0}" destId="{9664C0F7-9D5E-43CF-A820-79866D3AFF4C}" srcOrd="0" destOrd="0" presId="urn:microsoft.com/office/officeart/2005/8/layout/hList1"/>
    <dgm:cxn modelId="{E5BDABF6-C7A0-457E-B053-5455B2263A6E}" type="presOf" srcId="{520B8A5E-D6A1-4EB7-9280-FEF46C423970}" destId="{91D0CE92-20C5-439E-A0FE-D7768830FA01}" srcOrd="0" destOrd="0" presId="urn:microsoft.com/office/officeart/2005/8/layout/hList1"/>
    <dgm:cxn modelId="{E333DBBE-299C-40AD-8522-F4D910D65476}" type="presParOf" srcId="{9664C0F7-9D5E-43CF-A820-79866D3AFF4C}" destId="{0584C901-2CD5-44D5-A2B2-7B4BE98C03F4}" srcOrd="0" destOrd="0" presId="urn:microsoft.com/office/officeart/2005/8/layout/hList1"/>
    <dgm:cxn modelId="{38B16EA8-268A-48ED-815F-C2CC92A6CBC6}" type="presParOf" srcId="{0584C901-2CD5-44D5-A2B2-7B4BE98C03F4}" destId="{91D0CE92-20C5-439E-A0FE-D7768830FA01}" srcOrd="0" destOrd="0" presId="urn:microsoft.com/office/officeart/2005/8/layout/hList1"/>
    <dgm:cxn modelId="{12B8C2B4-816F-4CE5-8DB6-074113AB9A37}" type="presParOf" srcId="{0584C901-2CD5-44D5-A2B2-7B4BE98C03F4}" destId="{28588491-D303-4CC1-8CC0-39FA2F387C75}" srcOrd="1" destOrd="0" presId="urn:microsoft.com/office/officeart/2005/8/layout/hList1"/>
    <dgm:cxn modelId="{DA430831-D543-4D02-8277-7974EAC8A515}" type="presParOf" srcId="{9664C0F7-9D5E-43CF-A820-79866D3AFF4C}" destId="{1FC71B2C-91E6-4581-9DC1-9AB596E29CD1}" srcOrd="1" destOrd="0" presId="urn:microsoft.com/office/officeart/2005/8/layout/hList1"/>
    <dgm:cxn modelId="{0C63B2EE-5A0F-43B7-A4F6-61EAACF13CE9}" type="presParOf" srcId="{9664C0F7-9D5E-43CF-A820-79866D3AFF4C}" destId="{4986B6FB-C2E7-4DED-AD3E-8DFF899136E6}" srcOrd="2" destOrd="0" presId="urn:microsoft.com/office/officeart/2005/8/layout/hList1"/>
    <dgm:cxn modelId="{5F90F83D-DDCA-41D8-A54B-62806AC700B5}" type="presParOf" srcId="{4986B6FB-C2E7-4DED-AD3E-8DFF899136E6}" destId="{8A68FB0B-EB89-41A9-BE1A-FB4F7620D49E}" srcOrd="0" destOrd="0" presId="urn:microsoft.com/office/officeart/2005/8/layout/hList1"/>
    <dgm:cxn modelId="{407DFDDB-F245-411F-BE36-A486F370D7FB}" type="presParOf" srcId="{4986B6FB-C2E7-4DED-AD3E-8DFF899136E6}" destId="{ACA9EE6B-B83B-4B83-B413-CDAA442C2F69}" srcOrd="1" destOrd="0" presId="urn:microsoft.com/office/officeart/2005/8/layout/hList1"/>
    <dgm:cxn modelId="{6C6F1A79-72B9-42C6-8385-F47BD673B780}" type="presParOf" srcId="{9664C0F7-9D5E-43CF-A820-79866D3AFF4C}" destId="{169DB727-723F-4380-BDFD-7F79778C7AA0}" srcOrd="3" destOrd="0" presId="urn:microsoft.com/office/officeart/2005/8/layout/hList1"/>
    <dgm:cxn modelId="{DB6836F6-D188-4639-9020-EA9CD2677E09}" type="presParOf" srcId="{9664C0F7-9D5E-43CF-A820-79866D3AFF4C}" destId="{3FEE7C9A-9792-4371-938E-E42FF9A2F2F0}" srcOrd="4" destOrd="0" presId="urn:microsoft.com/office/officeart/2005/8/layout/hList1"/>
    <dgm:cxn modelId="{CD36CCBE-FEC3-4887-A6E9-06C7006D005F}" type="presParOf" srcId="{3FEE7C9A-9792-4371-938E-E42FF9A2F2F0}" destId="{B0EA2E89-E335-4069-BCE6-87E46A8AB94D}" srcOrd="0" destOrd="0" presId="urn:microsoft.com/office/officeart/2005/8/layout/hList1"/>
    <dgm:cxn modelId="{77FAF27C-3C5C-4243-97DA-5A36FC2368CF}" type="presParOf" srcId="{3FEE7C9A-9792-4371-938E-E42FF9A2F2F0}" destId="{5F07B6F5-7C28-4E35-9C8D-FCFA3EF964B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7BE3C2-133E-9243-8522-70CDB7C0CF18}" type="doc">
      <dgm:prSet loTypeId="urn:microsoft.com/office/officeart/2005/8/layout/pList2" loCatId="" qsTypeId="urn:microsoft.com/office/officeart/2005/8/quickstyle/simple1" qsCatId="simple" csTypeId="urn:microsoft.com/office/officeart/2005/8/colors/accent0_3" csCatId="mainScheme" phldr="1"/>
      <dgm:spPr/>
    </dgm:pt>
    <dgm:pt modelId="{FB1ADA8E-A52B-E542-BD9D-F367BE59FB6A}">
      <dgm:prSet phldrT="[Text]" custT="1"/>
      <dgm:spPr>
        <a:solidFill>
          <a:schemeClr val="bg2"/>
        </a:solidFill>
        <a:ln w="38100">
          <a:solidFill>
            <a:schemeClr val="tx1"/>
          </a:solidFill>
        </a:ln>
      </dgm:spPr>
      <dgm:t>
        <a:bodyPr anchor="ctr"/>
        <a:lstStyle/>
        <a:p>
          <a:pPr algn="ctr"/>
          <a:r>
            <a:rPr lang="en-US" sz="1600">
              <a:solidFill>
                <a:schemeClr val="bg1"/>
              </a:solidFill>
            </a:rPr>
            <a:t>Complete Lab 4</a:t>
          </a:r>
        </a:p>
      </dgm:t>
    </dgm:pt>
    <dgm:pt modelId="{A5D57F56-0C12-BD46-966D-73D9EDE6F3DA}" type="parTrans" cxnId="{83536D5E-11F4-CB43-8154-5F8545C302DB}">
      <dgm:prSet/>
      <dgm:spPr/>
      <dgm:t>
        <a:bodyPr/>
        <a:lstStyle/>
        <a:p>
          <a:endParaRPr lang="en-US"/>
        </a:p>
      </dgm:t>
    </dgm:pt>
    <dgm:pt modelId="{7FBF3DCC-7CCD-2943-AABD-C6CD718B2B0E}" type="sibTrans" cxnId="{83536D5E-11F4-CB43-8154-5F8545C302DB}">
      <dgm:prSet/>
      <dgm:spPr/>
      <dgm:t>
        <a:bodyPr/>
        <a:lstStyle/>
        <a:p>
          <a:endParaRPr lang="en-US"/>
        </a:p>
      </dgm:t>
    </dgm:pt>
    <dgm:pt modelId="{3189883A-20E5-F647-8A8D-2199372A1ACD}">
      <dgm:prSet phldrT="[Text]" custT="1"/>
      <dgm:spPr>
        <a:solidFill>
          <a:schemeClr val="bg2"/>
        </a:solidFill>
        <a:ln w="38100">
          <a:solidFill>
            <a:schemeClr val="tx1"/>
          </a:solidFill>
        </a:ln>
      </dgm:spPr>
      <dgm:t>
        <a:bodyPr anchor="ctr"/>
        <a:lstStyle/>
        <a:p>
          <a:pPr algn="ctr"/>
          <a:r>
            <a:rPr lang="en-US" sz="1600">
              <a:solidFill>
                <a:schemeClr val="bg1"/>
              </a:solidFill>
            </a:rPr>
            <a:t>Add different communication modules</a:t>
          </a:r>
        </a:p>
      </dgm:t>
    </dgm:pt>
    <dgm:pt modelId="{49573547-859F-F945-B0D9-57D29E468ACE}" type="parTrans" cxnId="{494C5C8E-47F0-C343-98FA-A708762B188E}">
      <dgm:prSet/>
      <dgm:spPr/>
      <dgm:t>
        <a:bodyPr/>
        <a:lstStyle/>
        <a:p>
          <a:endParaRPr lang="en-US"/>
        </a:p>
      </dgm:t>
    </dgm:pt>
    <dgm:pt modelId="{BCD9739E-F9A4-0D4B-8683-F1FE7331D418}" type="sibTrans" cxnId="{494C5C8E-47F0-C343-98FA-A708762B188E}">
      <dgm:prSet/>
      <dgm:spPr/>
      <dgm:t>
        <a:bodyPr/>
        <a:lstStyle/>
        <a:p>
          <a:endParaRPr lang="en-US"/>
        </a:p>
      </dgm:t>
    </dgm:pt>
    <dgm:pt modelId="{75E9E6EA-617E-084B-9977-2865AE1119E4}">
      <dgm:prSet phldrT="[Text]" custT="1"/>
      <dgm:spPr>
        <a:solidFill>
          <a:schemeClr val="bg2"/>
        </a:solidFill>
        <a:ln w="38100">
          <a:solidFill>
            <a:schemeClr val="tx1"/>
          </a:solidFill>
        </a:ln>
      </dgm:spPr>
      <dgm:t>
        <a:bodyPr anchor="ctr"/>
        <a:lstStyle/>
        <a:p>
          <a:pPr algn="ctr"/>
          <a:r>
            <a:rPr lang="en-US" sz="1600">
              <a:solidFill>
                <a:schemeClr val="bg1"/>
              </a:solidFill>
            </a:rPr>
            <a:t>Incorporate Pulse Width Modulation (PWM)</a:t>
          </a:r>
        </a:p>
      </dgm:t>
    </dgm:pt>
    <dgm:pt modelId="{AF3DADFB-8FE9-0942-9D11-2DA2158B8B78}" type="parTrans" cxnId="{2FE406A7-C63C-E045-B8D1-9A2148B4971B}">
      <dgm:prSet/>
      <dgm:spPr/>
      <dgm:t>
        <a:bodyPr/>
        <a:lstStyle/>
        <a:p>
          <a:endParaRPr lang="en-US"/>
        </a:p>
      </dgm:t>
    </dgm:pt>
    <dgm:pt modelId="{09B2519B-201D-0C42-8FAE-F8E15218A508}" type="sibTrans" cxnId="{2FE406A7-C63C-E045-B8D1-9A2148B4971B}">
      <dgm:prSet/>
      <dgm:spPr/>
      <dgm:t>
        <a:bodyPr/>
        <a:lstStyle/>
        <a:p>
          <a:endParaRPr lang="en-US"/>
        </a:p>
      </dgm:t>
    </dgm:pt>
    <dgm:pt modelId="{B8103A71-9CFB-E348-9B58-815F17A09825}">
      <dgm:prSet custT="1"/>
      <dgm:spPr>
        <a:solidFill>
          <a:schemeClr val="bg2"/>
        </a:solidFill>
        <a:ln w="38100">
          <a:solidFill>
            <a:schemeClr val="tx1"/>
          </a:solidFill>
        </a:ln>
      </dgm:spPr>
      <dgm:t>
        <a:bodyPr anchor="ctr"/>
        <a:lstStyle/>
        <a:p>
          <a:pPr algn="ctr"/>
          <a:r>
            <a:rPr lang="en-US" sz="1600">
              <a:solidFill>
                <a:schemeClr val="bg1"/>
              </a:solidFill>
            </a:rPr>
            <a:t>Higher voltage applications</a:t>
          </a:r>
        </a:p>
      </dgm:t>
    </dgm:pt>
    <dgm:pt modelId="{06F62FC3-392F-F84E-AB4E-AB659566BFC7}" type="parTrans" cxnId="{1C43820B-F5E5-574B-B004-CB183B50116A}">
      <dgm:prSet/>
      <dgm:spPr/>
      <dgm:t>
        <a:bodyPr/>
        <a:lstStyle/>
        <a:p>
          <a:endParaRPr lang="en-US"/>
        </a:p>
      </dgm:t>
    </dgm:pt>
    <dgm:pt modelId="{4C078F74-A361-0F46-A248-D66E6345FE98}" type="sibTrans" cxnId="{1C43820B-F5E5-574B-B004-CB183B50116A}">
      <dgm:prSet/>
      <dgm:spPr/>
      <dgm:t>
        <a:bodyPr/>
        <a:lstStyle/>
        <a:p>
          <a:endParaRPr lang="en-US"/>
        </a:p>
      </dgm:t>
    </dgm:pt>
    <dgm:pt modelId="{CA009797-C232-084C-9BE1-4A2D2BECF879}" type="pres">
      <dgm:prSet presAssocID="{BC7BE3C2-133E-9243-8522-70CDB7C0CF18}" presName="Name0" presStyleCnt="0">
        <dgm:presLayoutVars>
          <dgm:dir/>
          <dgm:resizeHandles val="exact"/>
        </dgm:presLayoutVars>
      </dgm:prSet>
      <dgm:spPr/>
    </dgm:pt>
    <dgm:pt modelId="{3EE7B78C-C579-054D-8BE1-D60D3819F32F}" type="pres">
      <dgm:prSet presAssocID="{BC7BE3C2-133E-9243-8522-70CDB7C0CF18}" presName="bkgdShp" presStyleLbl="alignAccFollowNode1" presStyleIdx="0" presStyleCnt="1" custLinFactY="26132" custLinFactNeighborX="7200" custLinFactNeighborY="100000"/>
      <dgm:spPr>
        <a:noFill/>
        <a:ln w="38100">
          <a:noFill/>
        </a:ln>
      </dgm:spPr>
    </dgm:pt>
    <dgm:pt modelId="{E6CAD90B-C7D9-A44E-8D94-48ECFDC159AB}" type="pres">
      <dgm:prSet presAssocID="{BC7BE3C2-133E-9243-8522-70CDB7C0CF18}" presName="linComp" presStyleCnt="0"/>
      <dgm:spPr/>
    </dgm:pt>
    <dgm:pt modelId="{A346EB0F-D6B5-9A48-AC65-C110730D1D71}" type="pres">
      <dgm:prSet presAssocID="{FB1ADA8E-A52B-E542-BD9D-F367BE59FB6A}" presName="compNode" presStyleCnt="0"/>
      <dgm:spPr/>
    </dgm:pt>
    <dgm:pt modelId="{C83816A6-2BB7-664D-B9E4-351E4EFC6EAF}" type="pres">
      <dgm:prSet presAssocID="{FB1ADA8E-A52B-E542-BD9D-F367BE59FB6A}" presName="node" presStyleLbl="node1" presStyleIdx="0" presStyleCnt="4">
        <dgm:presLayoutVars>
          <dgm:bulletEnabled val="1"/>
        </dgm:presLayoutVars>
      </dgm:prSet>
      <dgm:spPr/>
    </dgm:pt>
    <dgm:pt modelId="{11DDC54A-186E-A74C-B37D-A4D6AB149A1E}" type="pres">
      <dgm:prSet presAssocID="{FB1ADA8E-A52B-E542-BD9D-F367BE59FB6A}" presName="invisiNode" presStyleLbl="node1" presStyleIdx="0" presStyleCnt="4"/>
      <dgm:spPr/>
    </dgm:pt>
    <dgm:pt modelId="{AC0BF36D-9D93-B245-8BBB-C5063F2B30F4}" type="pres">
      <dgm:prSet presAssocID="{FB1ADA8E-A52B-E542-BD9D-F367BE59FB6A}" presName="imagNode" presStyleLbl="fgImgPlace1" presStyleIdx="0" presStyleCnt="4"/>
      <dgm:spPr>
        <a:solidFill>
          <a:schemeClr val="bg2">
            <a:lumMod val="60000"/>
            <a:lumOff val="40000"/>
          </a:schemeClr>
        </a:solidFill>
        <a:ln w="38100">
          <a:solidFill>
            <a:schemeClr val="tx1"/>
          </a:solidFill>
        </a:ln>
      </dgm:spPr>
    </dgm:pt>
    <dgm:pt modelId="{E99ECEC9-64BC-B840-BB3B-F43E99B488BD}" type="pres">
      <dgm:prSet presAssocID="{7FBF3DCC-7CCD-2943-AABD-C6CD718B2B0E}" presName="sibTrans" presStyleLbl="sibTrans2D1" presStyleIdx="0" presStyleCnt="0"/>
      <dgm:spPr/>
    </dgm:pt>
    <dgm:pt modelId="{87A40A95-5E6F-614B-B5FD-5EC230E58010}" type="pres">
      <dgm:prSet presAssocID="{3189883A-20E5-F647-8A8D-2199372A1ACD}" presName="compNode" presStyleCnt="0"/>
      <dgm:spPr/>
    </dgm:pt>
    <dgm:pt modelId="{02CF33F5-7635-FA4D-9887-C7F20C45FF52}" type="pres">
      <dgm:prSet presAssocID="{3189883A-20E5-F647-8A8D-2199372A1ACD}" presName="node" presStyleLbl="node1" presStyleIdx="1" presStyleCnt="4">
        <dgm:presLayoutVars>
          <dgm:bulletEnabled val="1"/>
        </dgm:presLayoutVars>
      </dgm:prSet>
      <dgm:spPr/>
    </dgm:pt>
    <dgm:pt modelId="{814E7AAE-68CA-904F-8A21-D24FCD32903E}" type="pres">
      <dgm:prSet presAssocID="{3189883A-20E5-F647-8A8D-2199372A1ACD}" presName="invisiNode" presStyleLbl="node1" presStyleIdx="1" presStyleCnt="4"/>
      <dgm:spPr/>
    </dgm:pt>
    <dgm:pt modelId="{4B44F5AE-684B-C54E-9DE5-F54C53C2FFEF}" type="pres">
      <dgm:prSet presAssocID="{3189883A-20E5-F647-8A8D-2199372A1ACD}" presName="imagNode" presStyleLbl="fgImgPlace1" presStyleIdx="1" presStyleCnt="4"/>
      <dgm:spPr>
        <a:solidFill>
          <a:schemeClr val="bg2">
            <a:lumMod val="60000"/>
            <a:lumOff val="40000"/>
          </a:schemeClr>
        </a:solidFill>
        <a:ln w="38100">
          <a:solidFill>
            <a:schemeClr val="tx1"/>
          </a:solidFill>
        </a:ln>
      </dgm:spPr>
    </dgm:pt>
    <dgm:pt modelId="{B23FABDC-8D01-E94E-B115-669DA103F029}" type="pres">
      <dgm:prSet presAssocID="{BCD9739E-F9A4-0D4B-8683-F1FE7331D418}" presName="sibTrans" presStyleLbl="sibTrans2D1" presStyleIdx="0" presStyleCnt="0"/>
      <dgm:spPr/>
    </dgm:pt>
    <dgm:pt modelId="{F52980DA-00FB-1B48-858E-7CDB65016224}" type="pres">
      <dgm:prSet presAssocID="{75E9E6EA-617E-084B-9977-2865AE1119E4}" presName="compNode" presStyleCnt="0"/>
      <dgm:spPr/>
    </dgm:pt>
    <dgm:pt modelId="{2DD23018-3B44-EE4A-9A3A-E713D0D91489}" type="pres">
      <dgm:prSet presAssocID="{75E9E6EA-617E-084B-9977-2865AE1119E4}" presName="node" presStyleLbl="node1" presStyleIdx="2" presStyleCnt="4">
        <dgm:presLayoutVars>
          <dgm:bulletEnabled val="1"/>
        </dgm:presLayoutVars>
      </dgm:prSet>
      <dgm:spPr/>
    </dgm:pt>
    <dgm:pt modelId="{AD07768D-F909-0B41-AD36-F81C17E2D241}" type="pres">
      <dgm:prSet presAssocID="{75E9E6EA-617E-084B-9977-2865AE1119E4}" presName="invisiNode" presStyleLbl="node1" presStyleIdx="2" presStyleCnt="4"/>
      <dgm:spPr/>
    </dgm:pt>
    <dgm:pt modelId="{F1FEFD4F-0D15-0B40-A388-6C56634E48B2}" type="pres">
      <dgm:prSet presAssocID="{75E9E6EA-617E-084B-9977-2865AE1119E4}" presName="imagNode" presStyleLbl="fgImgPlace1" presStyleIdx="2" presStyleCnt="4"/>
      <dgm:spPr>
        <a:solidFill>
          <a:schemeClr val="bg2">
            <a:lumMod val="60000"/>
            <a:lumOff val="40000"/>
          </a:schemeClr>
        </a:solidFill>
        <a:ln w="38100">
          <a:solidFill>
            <a:schemeClr val="tx1"/>
          </a:solidFill>
        </a:ln>
      </dgm:spPr>
    </dgm:pt>
    <dgm:pt modelId="{A5B037F0-DCCA-1248-B4F0-61DD4D1CB20E}" type="pres">
      <dgm:prSet presAssocID="{09B2519B-201D-0C42-8FAE-F8E15218A508}" presName="sibTrans" presStyleLbl="sibTrans2D1" presStyleIdx="0" presStyleCnt="0"/>
      <dgm:spPr/>
    </dgm:pt>
    <dgm:pt modelId="{ECD45275-5D8C-7744-A6AA-744264D0F477}" type="pres">
      <dgm:prSet presAssocID="{B8103A71-9CFB-E348-9B58-815F17A09825}" presName="compNode" presStyleCnt="0"/>
      <dgm:spPr/>
    </dgm:pt>
    <dgm:pt modelId="{E6E23367-B183-B349-84E9-1F8576407E2D}" type="pres">
      <dgm:prSet presAssocID="{B8103A71-9CFB-E348-9B58-815F17A09825}" presName="node" presStyleLbl="node1" presStyleIdx="3" presStyleCnt="4">
        <dgm:presLayoutVars>
          <dgm:bulletEnabled val="1"/>
        </dgm:presLayoutVars>
      </dgm:prSet>
      <dgm:spPr/>
    </dgm:pt>
    <dgm:pt modelId="{77CA3419-87BE-FE41-8AFF-B1FC3F6D5712}" type="pres">
      <dgm:prSet presAssocID="{B8103A71-9CFB-E348-9B58-815F17A09825}" presName="invisiNode" presStyleLbl="node1" presStyleIdx="3" presStyleCnt="4"/>
      <dgm:spPr/>
    </dgm:pt>
    <dgm:pt modelId="{181F2395-B328-164B-A141-A3D26DBF974E}" type="pres">
      <dgm:prSet presAssocID="{B8103A71-9CFB-E348-9B58-815F17A09825}" presName="imagNode" presStyleLbl="fgImgPlace1" presStyleIdx="3" presStyleCnt="4"/>
      <dgm:spPr>
        <a:ln>
          <a:solidFill>
            <a:schemeClr val="bg2">
              <a:lumMod val="40000"/>
              <a:lumOff val="60000"/>
            </a:schemeClr>
          </a:solidFill>
        </a:ln>
      </dgm:spPr>
    </dgm:pt>
  </dgm:ptLst>
  <dgm:cxnLst>
    <dgm:cxn modelId="{1C43820B-F5E5-574B-B004-CB183B50116A}" srcId="{BC7BE3C2-133E-9243-8522-70CDB7C0CF18}" destId="{B8103A71-9CFB-E348-9B58-815F17A09825}" srcOrd="3" destOrd="0" parTransId="{06F62FC3-392F-F84E-AB4E-AB659566BFC7}" sibTransId="{4C078F74-A361-0F46-A248-D66E6345FE98}"/>
    <dgm:cxn modelId="{9D1EF122-B489-044C-9A3C-04ED1BE0AF44}" type="presOf" srcId="{BC7BE3C2-133E-9243-8522-70CDB7C0CF18}" destId="{CA009797-C232-084C-9BE1-4A2D2BECF879}" srcOrd="0" destOrd="0" presId="urn:microsoft.com/office/officeart/2005/8/layout/pList2"/>
    <dgm:cxn modelId="{83536D5E-11F4-CB43-8154-5F8545C302DB}" srcId="{BC7BE3C2-133E-9243-8522-70CDB7C0CF18}" destId="{FB1ADA8E-A52B-E542-BD9D-F367BE59FB6A}" srcOrd="0" destOrd="0" parTransId="{A5D57F56-0C12-BD46-966D-73D9EDE6F3DA}" sibTransId="{7FBF3DCC-7CCD-2943-AABD-C6CD718B2B0E}"/>
    <dgm:cxn modelId="{FF750864-586A-FA4E-BEBB-AD8F2982606F}" type="presOf" srcId="{75E9E6EA-617E-084B-9977-2865AE1119E4}" destId="{2DD23018-3B44-EE4A-9A3A-E713D0D91489}" srcOrd="0" destOrd="0" presId="urn:microsoft.com/office/officeart/2005/8/layout/pList2"/>
    <dgm:cxn modelId="{494C5C8E-47F0-C343-98FA-A708762B188E}" srcId="{BC7BE3C2-133E-9243-8522-70CDB7C0CF18}" destId="{3189883A-20E5-F647-8A8D-2199372A1ACD}" srcOrd="1" destOrd="0" parTransId="{49573547-859F-F945-B0D9-57D29E468ACE}" sibTransId="{BCD9739E-F9A4-0D4B-8683-F1FE7331D418}"/>
    <dgm:cxn modelId="{5B02E790-5B04-574F-8E16-35627280A4B5}" type="presOf" srcId="{7FBF3DCC-7CCD-2943-AABD-C6CD718B2B0E}" destId="{E99ECEC9-64BC-B840-BB3B-F43E99B488BD}" srcOrd="0" destOrd="0" presId="urn:microsoft.com/office/officeart/2005/8/layout/pList2"/>
    <dgm:cxn modelId="{DAAB5D9D-DBB9-FB46-AFAB-333194966099}" type="presOf" srcId="{FB1ADA8E-A52B-E542-BD9D-F367BE59FB6A}" destId="{C83816A6-2BB7-664D-B9E4-351E4EFC6EAF}" srcOrd="0" destOrd="0" presId="urn:microsoft.com/office/officeart/2005/8/layout/pList2"/>
    <dgm:cxn modelId="{2FE406A7-C63C-E045-B8D1-9A2148B4971B}" srcId="{BC7BE3C2-133E-9243-8522-70CDB7C0CF18}" destId="{75E9E6EA-617E-084B-9977-2865AE1119E4}" srcOrd="2" destOrd="0" parTransId="{AF3DADFB-8FE9-0942-9D11-2DA2158B8B78}" sibTransId="{09B2519B-201D-0C42-8FAE-F8E15218A508}"/>
    <dgm:cxn modelId="{E1343CCC-44D7-FD41-BA3C-29EBB41FC5E9}" type="presOf" srcId="{3189883A-20E5-F647-8A8D-2199372A1ACD}" destId="{02CF33F5-7635-FA4D-9887-C7F20C45FF52}" srcOrd="0" destOrd="0" presId="urn:microsoft.com/office/officeart/2005/8/layout/pList2"/>
    <dgm:cxn modelId="{74D9DAE1-939B-B24F-B0F7-A2989F935EE5}" type="presOf" srcId="{09B2519B-201D-0C42-8FAE-F8E15218A508}" destId="{A5B037F0-DCCA-1248-B4F0-61DD4D1CB20E}" srcOrd="0" destOrd="0" presId="urn:microsoft.com/office/officeart/2005/8/layout/pList2"/>
    <dgm:cxn modelId="{A53DCDE3-D7A4-7749-9386-13194F7B67E4}" type="presOf" srcId="{B8103A71-9CFB-E348-9B58-815F17A09825}" destId="{E6E23367-B183-B349-84E9-1F8576407E2D}" srcOrd="0" destOrd="0" presId="urn:microsoft.com/office/officeart/2005/8/layout/pList2"/>
    <dgm:cxn modelId="{701835EF-D097-CB48-A9C4-73FB204F88B7}" type="presOf" srcId="{BCD9739E-F9A4-0D4B-8683-F1FE7331D418}" destId="{B23FABDC-8D01-E94E-B115-669DA103F029}" srcOrd="0" destOrd="0" presId="urn:microsoft.com/office/officeart/2005/8/layout/pList2"/>
    <dgm:cxn modelId="{341C99CD-766E-6A42-83F2-EEEB5F3BACB5}" type="presParOf" srcId="{CA009797-C232-084C-9BE1-4A2D2BECF879}" destId="{3EE7B78C-C579-054D-8BE1-D60D3819F32F}" srcOrd="0" destOrd="0" presId="urn:microsoft.com/office/officeart/2005/8/layout/pList2"/>
    <dgm:cxn modelId="{230585EF-0B2E-0042-B104-F00871657218}" type="presParOf" srcId="{CA009797-C232-084C-9BE1-4A2D2BECF879}" destId="{E6CAD90B-C7D9-A44E-8D94-48ECFDC159AB}" srcOrd="1" destOrd="0" presId="urn:microsoft.com/office/officeart/2005/8/layout/pList2"/>
    <dgm:cxn modelId="{F6527935-856E-BE43-9E2C-FE080C3D3554}" type="presParOf" srcId="{E6CAD90B-C7D9-A44E-8D94-48ECFDC159AB}" destId="{A346EB0F-D6B5-9A48-AC65-C110730D1D71}" srcOrd="0" destOrd="0" presId="urn:microsoft.com/office/officeart/2005/8/layout/pList2"/>
    <dgm:cxn modelId="{DECD4E8C-ADEB-8C41-95CB-D0525CD2A170}" type="presParOf" srcId="{A346EB0F-D6B5-9A48-AC65-C110730D1D71}" destId="{C83816A6-2BB7-664D-B9E4-351E4EFC6EAF}" srcOrd="0" destOrd="0" presId="urn:microsoft.com/office/officeart/2005/8/layout/pList2"/>
    <dgm:cxn modelId="{457C7E66-34DD-BC43-8834-DF3AA13E7A95}" type="presParOf" srcId="{A346EB0F-D6B5-9A48-AC65-C110730D1D71}" destId="{11DDC54A-186E-A74C-B37D-A4D6AB149A1E}" srcOrd="1" destOrd="0" presId="urn:microsoft.com/office/officeart/2005/8/layout/pList2"/>
    <dgm:cxn modelId="{27278F91-E8E9-6948-B526-9C63201D4B45}" type="presParOf" srcId="{A346EB0F-D6B5-9A48-AC65-C110730D1D71}" destId="{AC0BF36D-9D93-B245-8BBB-C5063F2B30F4}" srcOrd="2" destOrd="0" presId="urn:microsoft.com/office/officeart/2005/8/layout/pList2"/>
    <dgm:cxn modelId="{D611A993-5688-1146-B634-124B39E966C1}" type="presParOf" srcId="{E6CAD90B-C7D9-A44E-8D94-48ECFDC159AB}" destId="{E99ECEC9-64BC-B840-BB3B-F43E99B488BD}" srcOrd="1" destOrd="0" presId="urn:microsoft.com/office/officeart/2005/8/layout/pList2"/>
    <dgm:cxn modelId="{50869697-3C63-C24A-9C3F-633A3AC22FB4}" type="presParOf" srcId="{E6CAD90B-C7D9-A44E-8D94-48ECFDC159AB}" destId="{87A40A95-5E6F-614B-B5FD-5EC230E58010}" srcOrd="2" destOrd="0" presId="urn:microsoft.com/office/officeart/2005/8/layout/pList2"/>
    <dgm:cxn modelId="{B2288455-BE0F-8843-AB0F-FED76EF6D356}" type="presParOf" srcId="{87A40A95-5E6F-614B-B5FD-5EC230E58010}" destId="{02CF33F5-7635-FA4D-9887-C7F20C45FF52}" srcOrd="0" destOrd="0" presId="urn:microsoft.com/office/officeart/2005/8/layout/pList2"/>
    <dgm:cxn modelId="{08CD8AF2-E2F5-9648-966A-72B34571BB68}" type="presParOf" srcId="{87A40A95-5E6F-614B-B5FD-5EC230E58010}" destId="{814E7AAE-68CA-904F-8A21-D24FCD32903E}" srcOrd="1" destOrd="0" presId="urn:microsoft.com/office/officeart/2005/8/layout/pList2"/>
    <dgm:cxn modelId="{5F016066-EDE1-E34E-BF16-A038CFFC0D68}" type="presParOf" srcId="{87A40A95-5E6F-614B-B5FD-5EC230E58010}" destId="{4B44F5AE-684B-C54E-9DE5-F54C53C2FFEF}" srcOrd="2" destOrd="0" presId="urn:microsoft.com/office/officeart/2005/8/layout/pList2"/>
    <dgm:cxn modelId="{8DAD5A77-1002-D14F-8382-DE8832A7703F}" type="presParOf" srcId="{E6CAD90B-C7D9-A44E-8D94-48ECFDC159AB}" destId="{B23FABDC-8D01-E94E-B115-669DA103F029}" srcOrd="3" destOrd="0" presId="urn:microsoft.com/office/officeart/2005/8/layout/pList2"/>
    <dgm:cxn modelId="{AFF1AC12-840C-FF44-8026-3CC39B9E9DDE}" type="presParOf" srcId="{E6CAD90B-C7D9-A44E-8D94-48ECFDC159AB}" destId="{F52980DA-00FB-1B48-858E-7CDB65016224}" srcOrd="4" destOrd="0" presId="urn:microsoft.com/office/officeart/2005/8/layout/pList2"/>
    <dgm:cxn modelId="{C287E81C-AF7D-B14E-9EC1-E31C1326D782}" type="presParOf" srcId="{F52980DA-00FB-1B48-858E-7CDB65016224}" destId="{2DD23018-3B44-EE4A-9A3A-E713D0D91489}" srcOrd="0" destOrd="0" presId="urn:microsoft.com/office/officeart/2005/8/layout/pList2"/>
    <dgm:cxn modelId="{A44D444F-1935-344E-B2CC-83F06506B7BA}" type="presParOf" srcId="{F52980DA-00FB-1B48-858E-7CDB65016224}" destId="{AD07768D-F909-0B41-AD36-F81C17E2D241}" srcOrd="1" destOrd="0" presId="urn:microsoft.com/office/officeart/2005/8/layout/pList2"/>
    <dgm:cxn modelId="{3FC59767-CE6F-AB4D-BBFB-C1007309BFE9}" type="presParOf" srcId="{F52980DA-00FB-1B48-858E-7CDB65016224}" destId="{F1FEFD4F-0D15-0B40-A388-6C56634E48B2}" srcOrd="2" destOrd="0" presId="urn:microsoft.com/office/officeart/2005/8/layout/pList2"/>
    <dgm:cxn modelId="{893D81D7-86E5-7A40-B578-3B1EE97F792A}" type="presParOf" srcId="{E6CAD90B-C7D9-A44E-8D94-48ECFDC159AB}" destId="{A5B037F0-DCCA-1248-B4F0-61DD4D1CB20E}" srcOrd="5" destOrd="0" presId="urn:microsoft.com/office/officeart/2005/8/layout/pList2"/>
    <dgm:cxn modelId="{7F3F103E-2271-CE4A-8B86-C7FAA8D9DD2C}" type="presParOf" srcId="{E6CAD90B-C7D9-A44E-8D94-48ECFDC159AB}" destId="{ECD45275-5D8C-7744-A6AA-744264D0F477}" srcOrd="6" destOrd="0" presId="urn:microsoft.com/office/officeart/2005/8/layout/pList2"/>
    <dgm:cxn modelId="{F309D18F-D22C-1F45-9C99-E1A2A830E14B}" type="presParOf" srcId="{ECD45275-5D8C-7744-A6AA-744264D0F477}" destId="{E6E23367-B183-B349-84E9-1F8576407E2D}" srcOrd="0" destOrd="0" presId="urn:microsoft.com/office/officeart/2005/8/layout/pList2"/>
    <dgm:cxn modelId="{877BB48E-D520-1446-A5DC-0B530182C80F}" type="presParOf" srcId="{ECD45275-5D8C-7744-A6AA-744264D0F477}" destId="{77CA3419-87BE-FE41-8AFF-B1FC3F6D5712}" srcOrd="1" destOrd="0" presId="urn:microsoft.com/office/officeart/2005/8/layout/pList2"/>
    <dgm:cxn modelId="{41C90A39-D43D-9347-A1BD-C5B83326D1FA}" type="presParOf" srcId="{ECD45275-5D8C-7744-A6AA-744264D0F477}" destId="{181F2395-B328-164B-A141-A3D26DBF974E}" srcOrd="2" destOrd="0" presId="urn:microsoft.com/office/officeart/2005/8/layout/p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7BE3C2-133E-9243-8522-70CDB7C0CF18}" type="doc">
      <dgm:prSet loTypeId="urn:microsoft.com/office/officeart/2005/8/layout/pList2" loCatId="" qsTypeId="urn:microsoft.com/office/officeart/2005/8/quickstyle/simple1" qsCatId="simple" csTypeId="urn:microsoft.com/office/officeart/2005/8/colors/accent0_3" csCatId="mainScheme" phldr="1"/>
      <dgm:spPr/>
    </dgm:pt>
    <dgm:pt modelId="{FB1ADA8E-A52B-E542-BD9D-F367BE59FB6A}">
      <dgm:prSet phldrT="[Text]" custT="1"/>
      <dgm:spPr>
        <a:solidFill>
          <a:schemeClr val="bg2"/>
        </a:solidFill>
        <a:ln w="38100">
          <a:solidFill>
            <a:schemeClr val="tx1"/>
          </a:solidFill>
        </a:ln>
      </dgm:spPr>
      <dgm:t>
        <a:bodyPr/>
        <a:lstStyle/>
        <a:p>
          <a:endParaRPr lang="en-US" sz="2500"/>
        </a:p>
      </dgm:t>
    </dgm:pt>
    <dgm:pt modelId="{A5D57F56-0C12-BD46-966D-73D9EDE6F3DA}" type="parTrans" cxnId="{83536D5E-11F4-CB43-8154-5F8545C302DB}">
      <dgm:prSet/>
      <dgm:spPr/>
      <dgm:t>
        <a:bodyPr/>
        <a:lstStyle/>
        <a:p>
          <a:endParaRPr lang="en-US"/>
        </a:p>
      </dgm:t>
    </dgm:pt>
    <dgm:pt modelId="{7FBF3DCC-7CCD-2943-AABD-C6CD718B2B0E}" type="sibTrans" cxnId="{83536D5E-11F4-CB43-8154-5F8545C302DB}">
      <dgm:prSet/>
      <dgm:spPr/>
      <dgm:t>
        <a:bodyPr/>
        <a:lstStyle/>
        <a:p>
          <a:endParaRPr lang="en-US"/>
        </a:p>
      </dgm:t>
    </dgm:pt>
    <dgm:pt modelId="{3189883A-20E5-F647-8A8D-2199372A1ACD}">
      <dgm:prSet phldrT="[Text]" custT="1"/>
      <dgm:spPr>
        <a:solidFill>
          <a:schemeClr val="bg2"/>
        </a:solidFill>
        <a:ln w="38100">
          <a:solidFill>
            <a:schemeClr val="tx1"/>
          </a:solidFill>
        </a:ln>
      </dgm:spPr>
      <dgm:t>
        <a:bodyPr/>
        <a:lstStyle/>
        <a:p>
          <a:endParaRPr lang="en-US" sz="2500"/>
        </a:p>
      </dgm:t>
    </dgm:pt>
    <dgm:pt modelId="{49573547-859F-F945-B0D9-57D29E468ACE}" type="parTrans" cxnId="{494C5C8E-47F0-C343-98FA-A708762B188E}">
      <dgm:prSet/>
      <dgm:spPr/>
      <dgm:t>
        <a:bodyPr/>
        <a:lstStyle/>
        <a:p>
          <a:endParaRPr lang="en-US"/>
        </a:p>
      </dgm:t>
    </dgm:pt>
    <dgm:pt modelId="{BCD9739E-F9A4-0D4B-8683-F1FE7331D418}" type="sibTrans" cxnId="{494C5C8E-47F0-C343-98FA-A708762B188E}">
      <dgm:prSet/>
      <dgm:spPr/>
      <dgm:t>
        <a:bodyPr/>
        <a:lstStyle/>
        <a:p>
          <a:endParaRPr lang="en-US"/>
        </a:p>
      </dgm:t>
    </dgm:pt>
    <dgm:pt modelId="{75E9E6EA-617E-084B-9977-2865AE1119E4}">
      <dgm:prSet phldrT="[Text]" custT="1"/>
      <dgm:spPr>
        <a:solidFill>
          <a:schemeClr val="bg2"/>
        </a:solidFill>
        <a:ln w="38100">
          <a:solidFill>
            <a:schemeClr val="tx1"/>
          </a:solidFill>
        </a:ln>
      </dgm:spPr>
      <dgm:t>
        <a:bodyPr/>
        <a:lstStyle/>
        <a:p>
          <a:endParaRPr lang="en-US" sz="2500"/>
        </a:p>
      </dgm:t>
    </dgm:pt>
    <dgm:pt modelId="{AF3DADFB-8FE9-0942-9D11-2DA2158B8B78}" type="parTrans" cxnId="{2FE406A7-C63C-E045-B8D1-9A2148B4971B}">
      <dgm:prSet/>
      <dgm:spPr/>
      <dgm:t>
        <a:bodyPr/>
        <a:lstStyle/>
        <a:p>
          <a:endParaRPr lang="en-US"/>
        </a:p>
      </dgm:t>
    </dgm:pt>
    <dgm:pt modelId="{09B2519B-201D-0C42-8FAE-F8E15218A508}" type="sibTrans" cxnId="{2FE406A7-C63C-E045-B8D1-9A2148B4971B}">
      <dgm:prSet/>
      <dgm:spPr/>
      <dgm:t>
        <a:bodyPr/>
        <a:lstStyle/>
        <a:p>
          <a:endParaRPr lang="en-US"/>
        </a:p>
      </dgm:t>
    </dgm:pt>
    <dgm:pt modelId="{CA009797-C232-084C-9BE1-4A2D2BECF879}" type="pres">
      <dgm:prSet presAssocID="{BC7BE3C2-133E-9243-8522-70CDB7C0CF18}" presName="Name0" presStyleCnt="0">
        <dgm:presLayoutVars>
          <dgm:dir/>
          <dgm:resizeHandles val="exact"/>
        </dgm:presLayoutVars>
      </dgm:prSet>
      <dgm:spPr/>
    </dgm:pt>
    <dgm:pt modelId="{3EE7B78C-C579-054D-8BE1-D60D3819F32F}" type="pres">
      <dgm:prSet presAssocID="{BC7BE3C2-133E-9243-8522-70CDB7C0CF18}" presName="bkgdShp" presStyleLbl="alignAccFollowNode1" presStyleIdx="0" presStyleCnt="1" custLinFactNeighborX="-290" custLinFactNeighborY="-8910"/>
      <dgm:spPr>
        <a:solidFill>
          <a:schemeClr val="bg2">
            <a:lumMod val="20000"/>
            <a:lumOff val="80000"/>
            <a:alpha val="90000"/>
          </a:schemeClr>
        </a:solidFill>
        <a:ln w="38100">
          <a:solidFill>
            <a:schemeClr val="tx1">
              <a:alpha val="90000"/>
            </a:schemeClr>
          </a:solidFill>
        </a:ln>
      </dgm:spPr>
    </dgm:pt>
    <dgm:pt modelId="{E6CAD90B-C7D9-A44E-8D94-48ECFDC159AB}" type="pres">
      <dgm:prSet presAssocID="{BC7BE3C2-133E-9243-8522-70CDB7C0CF18}" presName="linComp" presStyleCnt="0"/>
      <dgm:spPr/>
    </dgm:pt>
    <dgm:pt modelId="{A346EB0F-D6B5-9A48-AC65-C110730D1D71}" type="pres">
      <dgm:prSet presAssocID="{FB1ADA8E-A52B-E542-BD9D-F367BE59FB6A}" presName="compNode" presStyleCnt="0"/>
      <dgm:spPr/>
    </dgm:pt>
    <dgm:pt modelId="{C83816A6-2BB7-664D-B9E4-351E4EFC6EAF}" type="pres">
      <dgm:prSet presAssocID="{FB1ADA8E-A52B-E542-BD9D-F367BE59FB6A}" presName="node" presStyleLbl="node1" presStyleIdx="0" presStyleCnt="3">
        <dgm:presLayoutVars>
          <dgm:bulletEnabled val="1"/>
        </dgm:presLayoutVars>
      </dgm:prSet>
      <dgm:spPr/>
    </dgm:pt>
    <dgm:pt modelId="{11DDC54A-186E-A74C-B37D-A4D6AB149A1E}" type="pres">
      <dgm:prSet presAssocID="{FB1ADA8E-A52B-E542-BD9D-F367BE59FB6A}" presName="invisiNode" presStyleLbl="node1" presStyleIdx="0" presStyleCnt="3"/>
      <dgm:spPr/>
    </dgm:pt>
    <dgm:pt modelId="{AC0BF36D-9D93-B245-8BBB-C5063F2B30F4}" type="pres">
      <dgm:prSet presAssocID="{FB1ADA8E-A52B-E542-BD9D-F367BE59FB6A}" presName="imagNode" presStyleLbl="fgImgPlace1" presStyleIdx="0" presStyleCnt="3"/>
      <dgm:spPr>
        <a:solidFill>
          <a:schemeClr val="bg2">
            <a:lumMod val="60000"/>
            <a:lumOff val="40000"/>
          </a:schemeClr>
        </a:solidFill>
        <a:ln w="38100">
          <a:solidFill>
            <a:schemeClr val="tx1"/>
          </a:solidFill>
        </a:ln>
      </dgm:spPr>
    </dgm:pt>
    <dgm:pt modelId="{E99ECEC9-64BC-B840-BB3B-F43E99B488BD}" type="pres">
      <dgm:prSet presAssocID="{7FBF3DCC-7CCD-2943-AABD-C6CD718B2B0E}" presName="sibTrans" presStyleLbl="sibTrans2D1" presStyleIdx="0" presStyleCnt="0"/>
      <dgm:spPr/>
    </dgm:pt>
    <dgm:pt modelId="{87A40A95-5E6F-614B-B5FD-5EC230E58010}" type="pres">
      <dgm:prSet presAssocID="{3189883A-20E5-F647-8A8D-2199372A1ACD}" presName="compNode" presStyleCnt="0"/>
      <dgm:spPr/>
    </dgm:pt>
    <dgm:pt modelId="{02CF33F5-7635-FA4D-9887-C7F20C45FF52}" type="pres">
      <dgm:prSet presAssocID="{3189883A-20E5-F647-8A8D-2199372A1ACD}" presName="node" presStyleLbl="node1" presStyleIdx="1" presStyleCnt="3">
        <dgm:presLayoutVars>
          <dgm:bulletEnabled val="1"/>
        </dgm:presLayoutVars>
      </dgm:prSet>
      <dgm:spPr/>
    </dgm:pt>
    <dgm:pt modelId="{814E7AAE-68CA-904F-8A21-D24FCD32903E}" type="pres">
      <dgm:prSet presAssocID="{3189883A-20E5-F647-8A8D-2199372A1ACD}" presName="invisiNode" presStyleLbl="node1" presStyleIdx="1" presStyleCnt="3"/>
      <dgm:spPr/>
    </dgm:pt>
    <dgm:pt modelId="{4B44F5AE-684B-C54E-9DE5-F54C53C2FFEF}" type="pres">
      <dgm:prSet presAssocID="{3189883A-20E5-F647-8A8D-2199372A1ACD}" presName="imagNode" presStyleLbl="fgImgPlace1" presStyleIdx="1" presStyleCnt="3"/>
      <dgm:spPr>
        <a:solidFill>
          <a:schemeClr val="bg2">
            <a:lumMod val="60000"/>
            <a:lumOff val="40000"/>
          </a:schemeClr>
        </a:solidFill>
        <a:ln w="38100">
          <a:solidFill>
            <a:schemeClr val="tx1"/>
          </a:solidFill>
        </a:ln>
      </dgm:spPr>
    </dgm:pt>
    <dgm:pt modelId="{B23FABDC-8D01-E94E-B115-669DA103F029}" type="pres">
      <dgm:prSet presAssocID="{BCD9739E-F9A4-0D4B-8683-F1FE7331D418}" presName="sibTrans" presStyleLbl="sibTrans2D1" presStyleIdx="0" presStyleCnt="0"/>
      <dgm:spPr/>
    </dgm:pt>
    <dgm:pt modelId="{F52980DA-00FB-1B48-858E-7CDB65016224}" type="pres">
      <dgm:prSet presAssocID="{75E9E6EA-617E-084B-9977-2865AE1119E4}" presName="compNode" presStyleCnt="0"/>
      <dgm:spPr/>
    </dgm:pt>
    <dgm:pt modelId="{2DD23018-3B44-EE4A-9A3A-E713D0D91489}" type="pres">
      <dgm:prSet presAssocID="{75E9E6EA-617E-084B-9977-2865AE1119E4}" presName="node" presStyleLbl="node1" presStyleIdx="2" presStyleCnt="3">
        <dgm:presLayoutVars>
          <dgm:bulletEnabled val="1"/>
        </dgm:presLayoutVars>
      </dgm:prSet>
      <dgm:spPr/>
    </dgm:pt>
    <dgm:pt modelId="{AD07768D-F909-0B41-AD36-F81C17E2D241}" type="pres">
      <dgm:prSet presAssocID="{75E9E6EA-617E-084B-9977-2865AE1119E4}" presName="invisiNode" presStyleLbl="node1" presStyleIdx="2" presStyleCnt="3"/>
      <dgm:spPr/>
    </dgm:pt>
    <dgm:pt modelId="{F1FEFD4F-0D15-0B40-A388-6C56634E48B2}" type="pres">
      <dgm:prSet presAssocID="{75E9E6EA-617E-084B-9977-2865AE1119E4}" presName="imagNode" presStyleLbl="fgImgPlace1" presStyleIdx="2" presStyleCnt="3"/>
      <dgm:spPr>
        <a:solidFill>
          <a:schemeClr val="bg2">
            <a:lumMod val="60000"/>
            <a:lumOff val="40000"/>
          </a:schemeClr>
        </a:solidFill>
        <a:ln w="38100">
          <a:solidFill>
            <a:schemeClr val="tx1"/>
          </a:solidFill>
        </a:ln>
      </dgm:spPr>
    </dgm:pt>
  </dgm:ptLst>
  <dgm:cxnLst>
    <dgm:cxn modelId="{9D1EF122-B489-044C-9A3C-04ED1BE0AF44}" type="presOf" srcId="{BC7BE3C2-133E-9243-8522-70CDB7C0CF18}" destId="{CA009797-C232-084C-9BE1-4A2D2BECF879}" srcOrd="0" destOrd="0" presId="urn:microsoft.com/office/officeart/2005/8/layout/pList2"/>
    <dgm:cxn modelId="{83536D5E-11F4-CB43-8154-5F8545C302DB}" srcId="{BC7BE3C2-133E-9243-8522-70CDB7C0CF18}" destId="{FB1ADA8E-A52B-E542-BD9D-F367BE59FB6A}" srcOrd="0" destOrd="0" parTransId="{A5D57F56-0C12-BD46-966D-73D9EDE6F3DA}" sibTransId="{7FBF3DCC-7CCD-2943-AABD-C6CD718B2B0E}"/>
    <dgm:cxn modelId="{FF750864-586A-FA4E-BEBB-AD8F2982606F}" type="presOf" srcId="{75E9E6EA-617E-084B-9977-2865AE1119E4}" destId="{2DD23018-3B44-EE4A-9A3A-E713D0D91489}" srcOrd="0" destOrd="0" presId="urn:microsoft.com/office/officeart/2005/8/layout/pList2"/>
    <dgm:cxn modelId="{494C5C8E-47F0-C343-98FA-A708762B188E}" srcId="{BC7BE3C2-133E-9243-8522-70CDB7C0CF18}" destId="{3189883A-20E5-F647-8A8D-2199372A1ACD}" srcOrd="1" destOrd="0" parTransId="{49573547-859F-F945-B0D9-57D29E468ACE}" sibTransId="{BCD9739E-F9A4-0D4B-8683-F1FE7331D418}"/>
    <dgm:cxn modelId="{5B02E790-5B04-574F-8E16-35627280A4B5}" type="presOf" srcId="{7FBF3DCC-7CCD-2943-AABD-C6CD718B2B0E}" destId="{E99ECEC9-64BC-B840-BB3B-F43E99B488BD}" srcOrd="0" destOrd="0" presId="urn:microsoft.com/office/officeart/2005/8/layout/pList2"/>
    <dgm:cxn modelId="{DAAB5D9D-DBB9-FB46-AFAB-333194966099}" type="presOf" srcId="{FB1ADA8E-A52B-E542-BD9D-F367BE59FB6A}" destId="{C83816A6-2BB7-664D-B9E4-351E4EFC6EAF}" srcOrd="0" destOrd="0" presId="urn:microsoft.com/office/officeart/2005/8/layout/pList2"/>
    <dgm:cxn modelId="{2FE406A7-C63C-E045-B8D1-9A2148B4971B}" srcId="{BC7BE3C2-133E-9243-8522-70CDB7C0CF18}" destId="{75E9E6EA-617E-084B-9977-2865AE1119E4}" srcOrd="2" destOrd="0" parTransId="{AF3DADFB-8FE9-0942-9D11-2DA2158B8B78}" sibTransId="{09B2519B-201D-0C42-8FAE-F8E15218A508}"/>
    <dgm:cxn modelId="{E1343CCC-44D7-FD41-BA3C-29EBB41FC5E9}" type="presOf" srcId="{3189883A-20E5-F647-8A8D-2199372A1ACD}" destId="{02CF33F5-7635-FA4D-9887-C7F20C45FF52}" srcOrd="0" destOrd="0" presId="urn:microsoft.com/office/officeart/2005/8/layout/pList2"/>
    <dgm:cxn modelId="{701835EF-D097-CB48-A9C4-73FB204F88B7}" type="presOf" srcId="{BCD9739E-F9A4-0D4B-8683-F1FE7331D418}" destId="{B23FABDC-8D01-E94E-B115-669DA103F029}" srcOrd="0" destOrd="0" presId="urn:microsoft.com/office/officeart/2005/8/layout/pList2"/>
    <dgm:cxn modelId="{341C99CD-766E-6A42-83F2-EEEB5F3BACB5}" type="presParOf" srcId="{CA009797-C232-084C-9BE1-4A2D2BECF879}" destId="{3EE7B78C-C579-054D-8BE1-D60D3819F32F}" srcOrd="0" destOrd="0" presId="urn:microsoft.com/office/officeart/2005/8/layout/pList2"/>
    <dgm:cxn modelId="{230585EF-0B2E-0042-B104-F00871657218}" type="presParOf" srcId="{CA009797-C232-084C-9BE1-4A2D2BECF879}" destId="{E6CAD90B-C7D9-A44E-8D94-48ECFDC159AB}" srcOrd="1" destOrd="0" presId="urn:microsoft.com/office/officeart/2005/8/layout/pList2"/>
    <dgm:cxn modelId="{F6527935-856E-BE43-9E2C-FE080C3D3554}" type="presParOf" srcId="{E6CAD90B-C7D9-A44E-8D94-48ECFDC159AB}" destId="{A346EB0F-D6B5-9A48-AC65-C110730D1D71}" srcOrd="0" destOrd="0" presId="urn:microsoft.com/office/officeart/2005/8/layout/pList2"/>
    <dgm:cxn modelId="{DECD4E8C-ADEB-8C41-95CB-D0525CD2A170}" type="presParOf" srcId="{A346EB0F-D6B5-9A48-AC65-C110730D1D71}" destId="{C83816A6-2BB7-664D-B9E4-351E4EFC6EAF}" srcOrd="0" destOrd="0" presId="urn:microsoft.com/office/officeart/2005/8/layout/pList2"/>
    <dgm:cxn modelId="{457C7E66-34DD-BC43-8834-DF3AA13E7A95}" type="presParOf" srcId="{A346EB0F-D6B5-9A48-AC65-C110730D1D71}" destId="{11DDC54A-186E-A74C-B37D-A4D6AB149A1E}" srcOrd="1" destOrd="0" presId="urn:microsoft.com/office/officeart/2005/8/layout/pList2"/>
    <dgm:cxn modelId="{27278F91-E8E9-6948-B526-9C63201D4B45}" type="presParOf" srcId="{A346EB0F-D6B5-9A48-AC65-C110730D1D71}" destId="{AC0BF36D-9D93-B245-8BBB-C5063F2B30F4}" srcOrd="2" destOrd="0" presId="urn:microsoft.com/office/officeart/2005/8/layout/pList2"/>
    <dgm:cxn modelId="{D611A993-5688-1146-B634-124B39E966C1}" type="presParOf" srcId="{E6CAD90B-C7D9-A44E-8D94-48ECFDC159AB}" destId="{E99ECEC9-64BC-B840-BB3B-F43E99B488BD}" srcOrd="1" destOrd="0" presId="urn:microsoft.com/office/officeart/2005/8/layout/pList2"/>
    <dgm:cxn modelId="{50869697-3C63-C24A-9C3F-633A3AC22FB4}" type="presParOf" srcId="{E6CAD90B-C7D9-A44E-8D94-48ECFDC159AB}" destId="{87A40A95-5E6F-614B-B5FD-5EC230E58010}" srcOrd="2" destOrd="0" presId="urn:microsoft.com/office/officeart/2005/8/layout/pList2"/>
    <dgm:cxn modelId="{B2288455-BE0F-8843-AB0F-FED76EF6D356}" type="presParOf" srcId="{87A40A95-5E6F-614B-B5FD-5EC230E58010}" destId="{02CF33F5-7635-FA4D-9887-C7F20C45FF52}" srcOrd="0" destOrd="0" presId="urn:microsoft.com/office/officeart/2005/8/layout/pList2"/>
    <dgm:cxn modelId="{08CD8AF2-E2F5-9648-966A-72B34571BB68}" type="presParOf" srcId="{87A40A95-5E6F-614B-B5FD-5EC230E58010}" destId="{814E7AAE-68CA-904F-8A21-D24FCD32903E}" srcOrd="1" destOrd="0" presId="urn:microsoft.com/office/officeart/2005/8/layout/pList2"/>
    <dgm:cxn modelId="{5F016066-EDE1-E34E-BF16-A038CFFC0D68}" type="presParOf" srcId="{87A40A95-5E6F-614B-B5FD-5EC230E58010}" destId="{4B44F5AE-684B-C54E-9DE5-F54C53C2FFEF}" srcOrd="2" destOrd="0" presId="urn:microsoft.com/office/officeart/2005/8/layout/pList2"/>
    <dgm:cxn modelId="{8DAD5A77-1002-D14F-8382-DE8832A7703F}" type="presParOf" srcId="{E6CAD90B-C7D9-A44E-8D94-48ECFDC159AB}" destId="{B23FABDC-8D01-E94E-B115-669DA103F029}" srcOrd="3" destOrd="0" presId="urn:microsoft.com/office/officeart/2005/8/layout/pList2"/>
    <dgm:cxn modelId="{AFF1AC12-840C-FF44-8026-3CC39B9E9DDE}" type="presParOf" srcId="{E6CAD90B-C7D9-A44E-8D94-48ECFDC159AB}" destId="{F52980DA-00FB-1B48-858E-7CDB65016224}" srcOrd="4" destOrd="0" presId="urn:microsoft.com/office/officeart/2005/8/layout/pList2"/>
    <dgm:cxn modelId="{C287E81C-AF7D-B14E-9EC1-E31C1326D782}" type="presParOf" srcId="{F52980DA-00FB-1B48-858E-7CDB65016224}" destId="{2DD23018-3B44-EE4A-9A3A-E713D0D91489}" srcOrd="0" destOrd="0" presId="urn:microsoft.com/office/officeart/2005/8/layout/pList2"/>
    <dgm:cxn modelId="{A44D444F-1935-344E-B2CC-83F06506B7BA}" type="presParOf" srcId="{F52980DA-00FB-1B48-858E-7CDB65016224}" destId="{AD07768D-F909-0B41-AD36-F81C17E2D241}" srcOrd="1" destOrd="0" presId="urn:microsoft.com/office/officeart/2005/8/layout/pList2"/>
    <dgm:cxn modelId="{3FC59767-CE6F-AB4D-BBFB-C1007309BFE9}" type="presParOf" srcId="{F52980DA-00FB-1B48-858E-7CDB65016224}" destId="{F1FEFD4F-0D15-0B40-A388-6C56634E48B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A81680-BB11-A04A-A4F7-FE2CDB9DC6D0}"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934A28F5-3A05-B94B-ABE6-75CFCFA773FF}">
      <dgm:prSet phldrT="[Text]" custT="1"/>
      <dgm:spPr/>
      <dgm:t>
        <a:bodyPr/>
        <a:lstStyle/>
        <a:p>
          <a:r>
            <a:rPr lang="en-US" sz="2500"/>
            <a:t>All parts will be made by 3D printer</a:t>
          </a:r>
        </a:p>
      </dgm:t>
    </dgm:pt>
    <dgm:pt modelId="{F7593828-A0A4-884F-93DD-4ED67E0B274B}" type="parTrans" cxnId="{6DF63EED-057B-5D42-80A1-5B9B56A076C0}">
      <dgm:prSet/>
      <dgm:spPr/>
      <dgm:t>
        <a:bodyPr/>
        <a:lstStyle/>
        <a:p>
          <a:endParaRPr lang="en-US"/>
        </a:p>
      </dgm:t>
    </dgm:pt>
    <dgm:pt modelId="{43BECE55-FBCB-244E-BFAE-EBECD95635B3}" type="sibTrans" cxnId="{6DF63EED-057B-5D42-80A1-5B9B56A076C0}">
      <dgm:prSet/>
      <dgm:spPr/>
      <dgm:t>
        <a:bodyPr/>
        <a:lstStyle/>
        <a:p>
          <a:endParaRPr lang="en-US"/>
        </a:p>
      </dgm:t>
    </dgm:pt>
    <dgm:pt modelId="{F9172D77-A7C0-5646-86D5-8B8FFDA370E2}">
      <dgm:prSet phldrT="[Text]" custT="1"/>
      <dgm:spPr/>
      <dgm:t>
        <a:bodyPr/>
        <a:lstStyle/>
        <a:p>
          <a:r>
            <a:rPr lang="en-US" sz="2500"/>
            <a:t>Purchasing materials for a full class size plus ½ </a:t>
          </a:r>
        </a:p>
      </dgm:t>
    </dgm:pt>
    <dgm:pt modelId="{60B9BFC8-B07B-E240-BAED-574F4D10A3EB}" type="parTrans" cxnId="{EEF84EAE-5433-424D-AD8F-BED9D6688EDA}">
      <dgm:prSet/>
      <dgm:spPr/>
      <dgm:t>
        <a:bodyPr/>
        <a:lstStyle/>
        <a:p>
          <a:endParaRPr lang="en-US"/>
        </a:p>
      </dgm:t>
    </dgm:pt>
    <dgm:pt modelId="{EAEDB87C-EF1F-7241-9E00-F850494F564E}" type="sibTrans" cxnId="{EEF84EAE-5433-424D-AD8F-BED9D6688EDA}">
      <dgm:prSet/>
      <dgm:spPr/>
      <dgm:t>
        <a:bodyPr/>
        <a:lstStyle/>
        <a:p>
          <a:endParaRPr lang="en-US"/>
        </a:p>
      </dgm:t>
    </dgm:pt>
    <dgm:pt modelId="{BF23D213-95A0-4B47-A937-F88B0C74E59B}">
      <dgm:prSet phldrT="[Text]" custT="1"/>
      <dgm:spPr/>
      <dgm:t>
        <a:bodyPr/>
        <a:lstStyle/>
        <a:p>
          <a:r>
            <a:rPr lang="en-US" sz="2500"/>
            <a:t>Lab station remodeled for PLC lab components</a:t>
          </a:r>
        </a:p>
      </dgm:t>
    </dgm:pt>
    <dgm:pt modelId="{B8329DEB-3B05-3E49-A0FC-813EA2613E98}" type="parTrans" cxnId="{5C840139-11CD-1143-A66C-93AA11906D31}">
      <dgm:prSet/>
      <dgm:spPr/>
      <dgm:t>
        <a:bodyPr/>
        <a:lstStyle/>
        <a:p>
          <a:endParaRPr lang="en-US"/>
        </a:p>
      </dgm:t>
    </dgm:pt>
    <dgm:pt modelId="{EF3A2C99-4FEC-1C44-911F-318F7927F6D7}" type="sibTrans" cxnId="{5C840139-11CD-1143-A66C-93AA11906D31}">
      <dgm:prSet/>
      <dgm:spPr/>
      <dgm:t>
        <a:bodyPr/>
        <a:lstStyle/>
        <a:p>
          <a:endParaRPr lang="en-US"/>
        </a:p>
      </dgm:t>
    </dgm:pt>
    <dgm:pt modelId="{B8078A41-5EFD-2744-A051-80F65E4B9E72}" type="pres">
      <dgm:prSet presAssocID="{B8A81680-BB11-A04A-A4F7-FE2CDB9DC6D0}" presName="rootnode" presStyleCnt="0">
        <dgm:presLayoutVars>
          <dgm:chMax/>
          <dgm:chPref/>
          <dgm:dir/>
          <dgm:animLvl val="lvl"/>
        </dgm:presLayoutVars>
      </dgm:prSet>
      <dgm:spPr/>
    </dgm:pt>
    <dgm:pt modelId="{CE0E16BF-BC16-164F-9113-CE8F31216084}" type="pres">
      <dgm:prSet presAssocID="{934A28F5-3A05-B94B-ABE6-75CFCFA773FF}" presName="composite" presStyleCnt="0"/>
      <dgm:spPr/>
    </dgm:pt>
    <dgm:pt modelId="{8947A10A-708F-1C4A-B1FC-89159B647A02}" type="pres">
      <dgm:prSet presAssocID="{934A28F5-3A05-B94B-ABE6-75CFCFA773FF}" presName="LShape" presStyleLbl="alignNode1" presStyleIdx="0" presStyleCnt="5"/>
      <dgm:spPr>
        <a:solidFill>
          <a:schemeClr val="bg2"/>
        </a:solidFill>
        <a:ln w="38100">
          <a:solidFill>
            <a:schemeClr val="tx1"/>
          </a:solidFill>
        </a:ln>
      </dgm:spPr>
    </dgm:pt>
    <dgm:pt modelId="{7619C0DE-6A32-324C-B48C-A168992E566E}" type="pres">
      <dgm:prSet presAssocID="{934A28F5-3A05-B94B-ABE6-75CFCFA773FF}" presName="ParentText" presStyleLbl="revTx" presStyleIdx="0" presStyleCnt="3">
        <dgm:presLayoutVars>
          <dgm:chMax val="0"/>
          <dgm:chPref val="0"/>
          <dgm:bulletEnabled val="1"/>
        </dgm:presLayoutVars>
      </dgm:prSet>
      <dgm:spPr/>
    </dgm:pt>
    <dgm:pt modelId="{F66EC20A-689B-894D-94DF-048015D31B67}" type="pres">
      <dgm:prSet presAssocID="{934A28F5-3A05-B94B-ABE6-75CFCFA773FF}" presName="Triangle" presStyleLbl="alignNode1" presStyleIdx="1" presStyleCnt="5"/>
      <dgm:spPr>
        <a:solidFill>
          <a:schemeClr val="bg2"/>
        </a:solidFill>
        <a:ln w="38100">
          <a:solidFill>
            <a:schemeClr val="tx1"/>
          </a:solidFill>
        </a:ln>
      </dgm:spPr>
    </dgm:pt>
    <dgm:pt modelId="{E886092E-FFBE-854B-BF95-22F73200474E}" type="pres">
      <dgm:prSet presAssocID="{43BECE55-FBCB-244E-BFAE-EBECD95635B3}" presName="sibTrans" presStyleCnt="0"/>
      <dgm:spPr/>
    </dgm:pt>
    <dgm:pt modelId="{1E76B64C-A05F-6D4F-8760-BA7F02F709A7}" type="pres">
      <dgm:prSet presAssocID="{43BECE55-FBCB-244E-BFAE-EBECD95635B3}" presName="space" presStyleCnt="0"/>
      <dgm:spPr/>
    </dgm:pt>
    <dgm:pt modelId="{8D0E9F9D-5D7F-924B-BB59-174440C50481}" type="pres">
      <dgm:prSet presAssocID="{F9172D77-A7C0-5646-86D5-8B8FFDA370E2}" presName="composite" presStyleCnt="0"/>
      <dgm:spPr/>
    </dgm:pt>
    <dgm:pt modelId="{A38CC1F7-4AFA-D440-BD40-943FE2633CBB}" type="pres">
      <dgm:prSet presAssocID="{F9172D77-A7C0-5646-86D5-8B8FFDA370E2}" presName="LShape" presStyleLbl="alignNode1" presStyleIdx="2" presStyleCnt="5" custScaleY="137420"/>
      <dgm:spPr>
        <a:solidFill>
          <a:schemeClr val="bg2"/>
        </a:solidFill>
        <a:ln w="38100">
          <a:solidFill>
            <a:schemeClr val="tx1"/>
          </a:solidFill>
        </a:ln>
      </dgm:spPr>
    </dgm:pt>
    <dgm:pt modelId="{35FF872A-FADB-884C-BE5C-0C759A5C1278}" type="pres">
      <dgm:prSet presAssocID="{F9172D77-A7C0-5646-86D5-8B8FFDA370E2}" presName="ParentText" presStyleLbl="revTx" presStyleIdx="1" presStyleCnt="3" custLinFactNeighborX="2371" custLinFactNeighborY="-11701">
        <dgm:presLayoutVars>
          <dgm:chMax val="0"/>
          <dgm:chPref val="0"/>
          <dgm:bulletEnabled val="1"/>
        </dgm:presLayoutVars>
      </dgm:prSet>
      <dgm:spPr/>
    </dgm:pt>
    <dgm:pt modelId="{8EAEADB4-370C-B342-B077-7FBFAAFE5BA6}" type="pres">
      <dgm:prSet presAssocID="{F9172D77-A7C0-5646-86D5-8B8FFDA370E2}" presName="Triangle" presStyleLbl="alignNode1" presStyleIdx="3" presStyleCnt="5" custLinFactNeighborX="21052" custLinFactNeighborY="-81677"/>
      <dgm:spPr>
        <a:solidFill>
          <a:schemeClr val="bg2"/>
        </a:solidFill>
        <a:ln w="38100">
          <a:solidFill>
            <a:schemeClr val="tx1"/>
          </a:solidFill>
        </a:ln>
      </dgm:spPr>
    </dgm:pt>
    <dgm:pt modelId="{BD38C560-A411-EE42-A628-81B7809D43CC}" type="pres">
      <dgm:prSet presAssocID="{EAEDB87C-EF1F-7241-9E00-F850494F564E}" presName="sibTrans" presStyleCnt="0"/>
      <dgm:spPr/>
    </dgm:pt>
    <dgm:pt modelId="{7DC4B6BB-DED4-D342-B2B6-B0B6E2D4DDDF}" type="pres">
      <dgm:prSet presAssocID="{EAEDB87C-EF1F-7241-9E00-F850494F564E}" presName="space" presStyleCnt="0"/>
      <dgm:spPr/>
    </dgm:pt>
    <dgm:pt modelId="{333D37F5-49CC-014D-8FDB-999CF3655A20}" type="pres">
      <dgm:prSet presAssocID="{BF23D213-95A0-4B47-A937-F88B0C74E59B}" presName="composite" presStyleCnt="0"/>
      <dgm:spPr/>
    </dgm:pt>
    <dgm:pt modelId="{CC770F8C-B73F-EC46-A711-8CAF2E4CCDB6}" type="pres">
      <dgm:prSet presAssocID="{BF23D213-95A0-4B47-A937-F88B0C74E59B}" presName="LShape" presStyleLbl="alignNode1" presStyleIdx="4" presStyleCnt="5" custScaleY="164869"/>
      <dgm:spPr>
        <a:solidFill>
          <a:schemeClr val="bg2"/>
        </a:solidFill>
        <a:ln w="38100">
          <a:solidFill>
            <a:schemeClr val="tx1"/>
          </a:solidFill>
        </a:ln>
      </dgm:spPr>
    </dgm:pt>
    <dgm:pt modelId="{1526CD72-E11F-9E41-88AC-C16FC8FA9C47}" type="pres">
      <dgm:prSet presAssocID="{BF23D213-95A0-4B47-A937-F88B0C74E59B}" presName="ParentText" presStyleLbl="revTx" presStyleIdx="2" presStyleCnt="3" custScaleX="92623" custLinFactNeighborX="5392" custLinFactNeighborY="-19981">
        <dgm:presLayoutVars>
          <dgm:chMax val="0"/>
          <dgm:chPref val="0"/>
          <dgm:bulletEnabled val="1"/>
        </dgm:presLayoutVars>
      </dgm:prSet>
      <dgm:spPr/>
    </dgm:pt>
  </dgm:ptLst>
  <dgm:cxnLst>
    <dgm:cxn modelId="{1FA5D10B-63B4-FE49-A1C8-C57516DDCBF4}" type="presOf" srcId="{BF23D213-95A0-4B47-A937-F88B0C74E59B}" destId="{1526CD72-E11F-9E41-88AC-C16FC8FA9C47}" srcOrd="0" destOrd="0" presId="urn:microsoft.com/office/officeart/2009/3/layout/StepUpProcess"/>
    <dgm:cxn modelId="{0B342537-D929-D749-A570-B89D52CD485D}" type="presOf" srcId="{934A28F5-3A05-B94B-ABE6-75CFCFA773FF}" destId="{7619C0DE-6A32-324C-B48C-A168992E566E}" srcOrd="0" destOrd="0" presId="urn:microsoft.com/office/officeart/2009/3/layout/StepUpProcess"/>
    <dgm:cxn modelId="{5C840139-11CD-1143-A66C-93AA11906D31}" srcId="{B8A81680-BB11-A04A-A4F7-FE2CDB9DC6D0}" destId="{BF23D213-95A0-4B47-A937-F88B0C74E59B}" srcOrd="2" destOrd="0" parTransId="{B8329DEB-3B05-3E49-A0FC-813EA2613E98}" sibTransId="{EF3A2C99-4FEC-1C44-911F-318F7927F6D7}"/>
    <dgm:cxn modelId="{EEF84EAE-5433-424D-AD8F-BED9D6688EDA}" srcId="{B8A81680-BB11-A04A-A4F7-FE2CDB9DC6D0}" destId="{F9172D77-A7C0-5646-86D5-8B8FFDA370E2}" srcOrd="1" destOrd="0" parTransId="{60B9BFC8-B07B-E240-BAED-574F4D10A3EB}" sibTransId="{EAEDB87C-EF1F-7241-9E00-F850494F564E}"/>
    <dgm:cxn modelId="{8F649DC4-9CBA-9943-9A39-0E0AA8C22525}" type="presOf" srcId="{F9172D77-A7C0-5646-86D5-8B8FFDA370E2}" destId="{35FF872A-FADB-884C-BE5C-0C759A5C1278}" srcOrd="0" destOrd="0" presId="urn:microsoft.com/office/officeart/2009/3/layout/StepUpProcess"/>
    <dgm:cxn modelId="{098B4DE5-84B5-BE45-B70D-2C86A203188F}" type="presOf" srcId="{B8A81680-BB11-A04A-A4F7-FE2CDB9DC6D0}" destId="{B8078A41-5EFD-2744-A051-80F65E4B9E72}" srcOrd="0" destOrd="0" presId="urn:microsoft.com/office/officeart/2009/3/layout/StepUpProcess"/>
    <dgm:cxn modelId="{6DF63EED-057B-5D42-80A1-5B9B56A076C0}" srcId="{B8A81680-BB11-A04A-A4F7-FE2CDB9DC6D0}" destId="{934A28F5-3A05-B94B-ABE6-75CFCFA773FF}" srcOrd="0" destOrd="0" parTransId="{F7593828-A0A4-884F-93DD-4ED67E0B274B}" sibTransId="{43BECE55-FBCB-244E-BFAE-EBECD95635B3}"/>
    <dgm:cxn modelId="{37AA8027-2BD9-1549-9924-1033EA442895}" type="presParOf" srcId="{B8078A41-5EFD-2744-A051-80F65E4B9E72}" destId="{CE0E16BF-BC16-164F-9113-CE8F31216084}" srcOrd="0" destOrd="0" presId="urn:microsoft.com/office/officeart/2009/3/layout/StepUpProcess"/>
    <dgm:cxn modelId="{031BEC86-8A1A-BE44-99D7-70C56C51811E}" type="presParOf" srcId="{CE0E16BF-BC16-164F-9113-CE8F31216084}" destId="{8947A10A-708F-1C4A-B1FC-89159B647A02}" srcOrd="0" destOrd="0" presId="urn:microsoft.com/office/officeart/2009/3/layout/StepUpProcess"/>
    <dgm:cxn modelId="{596A663B-B7DF-3C4D-A22D-C5692F7FECD0}" type="presParOf" srcId="{CE0E16BF-BC16-164F-9113-CE8F31216084}" destId="{7619C0DE-6A32-324C-B48C-A168992E566E}" srcOrd="1" destOrd="0" presId="urn:microsoft.com/office/officeart/2009/3/layout/StepUpProcess"/>
    <dgm:cxn modelId="{E78B4234-2CC5-9D44-BD74-D129E63EAE93}" type="presParOf" srcId="{CE0E16BF-BC16-164F-9113-CE8F31216084}" destId="{F66EC20A-689B-894D-94DF-048015D31B67}" srcOrd="2" destOrd="0" presId="urn:microsoft.com/office/officeart/2009/3/layout/StepUpProcess"/>
    <dgm:cxn modelId="{9A4B7BBD-21B9-CD40-A276-B467615BDCB1}" type="presParOf" srcId="{B8078A41-5EFD-2744-A051-80F65E4B9E72}" destId="{E886092E-FFBE-854B-BF95-22F73200474E}" srcOrd="1" destOrd="0" presId="urn:microsoft.com/office/officeart/2009/3/layout/StepUpProcess"/>
    <dgm:cxn modelId="{B0A6B189-39FF-B44D-B43F-63DAD080C25D}" type="presParOf" srcId="{E886092E-FFBE-854B-BF95-22F73200474E}" destId="{1E76B64C-A05F-6D4F-8760-BA7F02F709A7}" srcOrd="0" destOrd="0" presId="urn:microsoft.com/office/officeart/2009/3/layout/StepUpProcess"/>
    <dgm:cxn modelId="{04A88AC1-6C7F-ED4A-AAC1-59C373A4CEB2}" type="presParOf" srcId="{B8078A41-5EFD-2744-A051-80F65E4B9E72}" destId="{8D0E9F9D-5D7F-924B-BB59-174440C50481}" srcOrd="2" destOrd="0" presId="urn:microsoft.com/office/officeart/2009/3/layout/StepUpProcess"/>
    <dgm:cxn modelId="{4976CB82-D750-C047-99FC-F9EAC04AFB9A}" type="presParOf" srcId="{8D0E9F9D-5D7F-924B-BB59-174440C50481}" destId="{A38CC1F7-4AFA-D440-BD40-943FE2633CBB}" srcOrd="0" destOrd="0" presId="urn:microsoft.com/office/officeart/2009/3/layout/StepUpProcess"/>
    <dgm:cxn modelId="{70492DB9-30A6-9246-B468-42D6CE1C170A}" type="presParOf" srcId="{8D0E9F9D-5D7F-924B-BB59-174440C50481}" destId="{35FF872A-FADB-884C-BE5C-0C759A5C1278}" srcOrd="1" destOrd="0" presId="urn:microsoft.com/office/officeart/2009/3/layout/StepUpProcess"/>
    <dgm:cxn modelId="{054D9272-699D-A94D-BD03-A9DCD90ACE64}" type="presParOf" srcId="{8D0E9F9D-5D7F-924B-BB59-174440C50481}" destId="{8EAEADB4-370C-B342-B077-7FBFAAFE5BA6}" srcOrd="2" destOrd="0" presId="urn:microsoft.com/office/officeart/2009/3/layout/StepUpProcess"/>
    <dgm:cxn modelId="{308354C5-DE52-A940-BF57-62593C69302B}" type="presParOf" srcId="{B8078A41-5EFD-2744-A051-80F65E4B9E72}" destId="{BD38C560-A411-EE42-A628-81B7809D43CC}" srcOrd="3" destOrd="0" presId="urn:microsoft.com/office/officeart/2009/3/layout/StepUpProcess"/>
    <dgm:cxn modelId="{AE75FB48-D8FE-1043-B9C4-F222E610F270}" type="presParOf" srcId="{BD38C560-A411-EE42-A628-81B7809D43CC}" destId="{7DC4B6BB-DED4-D342-B2B6-B0B6E2D4DDDF}" srcOrd="0" destOrd="0" presId="urn:microsoft.com/office/officeart/2009/3/layout/StepUpProcess"/>
    <dgm:cxn modelId="{FB1E86B8-BA39-BB46-9BA9-F4A57BAF1A75}" type="presParOf" srcId="{B8078A41-5EFD-2744-A051-80F65E4B9E72}" destId="{333D37F5-49CC-014D-8FDB-999CF3655A20}" srcOrd="4" destOrd="0" presId="urn:microsoft.com/office/officeart/2009/3/layout/StepUpProcess"/>
    <dgm:cxn modelId="{6095E87B-470F-FE4D-BF40-367991FAA77A}" type="presParOf" srcId="{333D37F5-49CC-014D-8FDB-999CF3655A20}" destId="{CC770F8C-B73F-EC46-A711-8CAF2E4CCDB6}" srcOrd="0" destOrd="0" presId="urn:microsoft.com/office/officeart/2009/3/layout/StepUpProcess"/>
    <dgm:cxn modelId="{F1D668CB-4194-854E-BC4B-E2C9B2D92B51}" type="presParOf" srcId="{333D37F5-49CC-014D-8FDB-999CF3655A20}" destId="{1526CD72-E11F-9E41-88AC-C16FC8FA9C47}" srcOrd="1" destOrd="0" presId="urn:microsoft.com/office/officeart/2009/3/layout/StepUpProces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56C5EDAA-A27E-0D4B-ABC0-0553365618AC}">
      <dgm:prSet phldrT="[Text]" phldr="0"/>
      <dgm:spPr>
        <a:solidFill>
          <a:schemeClr val="bg2">
            <a:lumMod val="60000"/>
            <a:lumOff val="40000"/>
          </a:schemeClr>
        </a:solidFill>
      </dgm:spPr>
      <dgm:t>
        <a:bodyPr/>
        <a:lstStyle/>
        <a:p>
          <a:pPr rtl="0"/>
          <a:r>
            <a:rPr lang="en-US">
              <a:latin typeface="Arial Black"/>
            </a:rPr>
            <a:t>Print and assemble new prototype</a:t>
          </a:r>
          <a:endParaRPr lang="en-US"/>
        </a:p>
      </dgm:t>
    </dgm:pt>
    <dgm:pt modelId="{35FB02A6-0881-F642-A5E2-2003365C776A}" type="parTrans" cxnId="{AF8E4C40-582C-724C-B255-5C381E3DB6E5}">
      <dgm:prSet/>
      <dgm:spPr/>
      <dgm:t>
        <a:bodyPr/>
        <a:lstStyle/>
        <a:p>
          <a:endParaRPr lang="en-US"/>
        </a:p>
      </dgm:t>
    </dgm:pt>
    <dgm:pt modelId="{B2900049-8027-6941-8B55-22EAEECF957C}" type="sibTrans" cxnId="{AF8E4C40-582C-724C-B255-5C381E3DB6E5}">
      <dgm:prSet/>
      <dgm:spPr/>
      <dgm:t>
        <a:bodyPr/>
        <a:lstStyle/>
        <a:p>
          <a:endParaRPr lang="en-US"/>
        </a:p>
      </dgm:t>
    </dgm:pt>
    <dgm:pt modelId="{BA21AD5D-FB2D-764C-9DDC-B7F41BAA87CD}">
      <dgm:prSet phldrT="[Text]" phldr="0"/>
      <dgm:spPr>
        <a:solidFill>
          <a:schemeClr val="bg2">
            <a:lumMod val="60000"/>
            <a:lumOff val="40000"/>
          </a:schemeClr>
        </a:solidFill>
      </dgm:spPr>
      <dgm:t>
        <a:bodyPr/>
        <a:lstStyle/>
        <a:p>
          <a:pPr rtl="0"/>
          <a:r>
            <a:rPr lang="en-US">
              <a:latin typeface="Arial Black"/>
            </a:rPr>
            <a:t>Collaborating with sponsor to create lab documentation</a:t>
          </a:r>
          <a:endParaRPr lang="en-US"/>
        </a:p>
      </dgm:t>
    </dgm:pt>
    <dgm:pt modelId="{18C48736-B7DF-AF43-AEB2-E70F2988B89E}" type="parTrans" cxnId="{6A3BA884-A0A9-7448-8FD3-2E574FF7C22B}">
      <dgm:prSet/>
      <dgm:spPr/>
      <dgm:t>
        <a:bodyPr/>
        <a:lstStyle/>
        <a:p>
          <a:endParaRPr lang="en-US"/>
        </a:p>
      </dgm:t>
    </dgm:pt>
    <dgm:pt modelId="{E9A6F1FD-CC7B-F746-9FB6-CC77AB93FA41}" type="sibTrans" cxnId="{6A3BA884-A0A9-7448-8FD3-2E574FF7C22B}">
      <dgm:prSet/>
      <dgm:spPr/>
      <dgm:t>
        <a:bodyPr/>
        <a:lstStyle/>
        <a:p>
          <a:endParaRPr lang="en-US"/>
        </a:p>
      </dgm:t>
    </dgm:pt>
    <dgm:pt modelId="{E7B794F2-70F4-1546-A702-0DB5C190A4ED}">
      <dgm:prSet phldrT="[Text]" phldr="0"/>
      <dgm:spPr>
        <a:solidFill>
          <a:schemeClr val="bg2">
            <a:lumMod val="60000"/>
            <a:lumOff val="40000"/>
          </a:schemeClr>
        </a:solidFill>
      </dgm:spPr>
      <dgm:t>
        <a:bodyPr/>
        <a:lstStyle/>
        <a:p>
          <a:pPr rtl="0"/>
          <a:r>
            <a:rPr lang="en-US">
              <a:latin typeface="Arial Black"/>
            </a:rPr>
            <a:t>Remodel Mechatronics lab to include PLC lab material</a:t>
          </a:r>
          <a:endParaRPr lang="en-US"/>
        </a:p>
      </dgm:t>
    </dgm:pt>
    <dgm:pt modelId="{734D8F8D-58BD-E64F-A52F-8DC31C538972}" type="parTrans" cxnId="{2B1C352F-B973-C24F-970D-C877397651F4}">
      <dgm:prSet/>
      <dgm:spPr/>
      <dgm:t>
        <a:bodyPr/>
        <a:lstStyle/>
        <a:p>
          <a:endParaRPr lang="en-US"/>
        </a:p>
      </dgm:t>
    </dgm:pt>
    <dgm:pt modelId="{99D56245-E03B-384A-B513-987F831CC625}" type="sibTrans" cxnId="{2B1C352F-B973-C24F-970D-C877397651F4}">
      <dgm:prSet/>
      <dgm:spPr/>
      <dgm:t>
        <a:bodyPr/>
        <a:lstStyle/>
        <a:p>
          <a:endParaRPr lang="en-US"/>
        </a:p>
      </dgm:t>
    </dgm:pt>
    <dgm:pt modelId="{F5A7A0A0-0245-8E4C-B5BA-245687AA5C6C}">
      <dgm:prSet phldrT="[Text]" phldr="0"/>
      <dgm:spPr>
        <a:solidFill>
          <a:schemeClr val="bg2">
            <a:lumMod val="60000"/>
            <a:lumOff val="40000"/>
          </a:schemeClr>
        </a:solidFill>
      </dgm:spPr>
      <dgm:t>
        <a:bodyPr/>
        <a:lstStyle/>
        <a:p>
          <a:pPr rtl="0"/>
          <a:r>
            <a:rPr lang="en-US">
              <a:latin typeface="Arial Black"/>
            </a:rPr>
            <a:t>Order parts (About 42 Units)</a:t>
          </a:r>
          <a:endParaRPr lang="en-US"/>
        </a:p>
      </dgm:t>
    </dgm:pt>
    <dgm:pt modelId="{2DB3CB02-FA2A-0C48-AB63-C6419B6DBDAA}" type="parTrans" cxnId="{DC44043E-5ED7-8247-930A-21C030C10CFE}">
      <dgm:prSet/>
      <dgm:spPr/>
      <dgm:t>
        <a:bodyPr/>
        <a:lstStyle/>
        <a:p>
          <a:endParaRPr lang="en-US"/>
        </a:p>
      </dgm:t>
    </dgm:pt>
    <dgm:pt modelId="{6B9EE149-4799-B14F-A83C-59B9B3356293}" type="sibTrans" cxnId="{DC44043E-5ED7-8247-930A-21C030C10CFE}">
      <dgm:prSet/>
      <dgm:spPr/>
      <dgm:t>
        <a:bodyPr/>
        <a:lstStyle/>
        <a:p>
          <a:endParaRPr lang="en-US"/>
        </a:p>
      </dgm:t>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 modelId="{DC155BF0-74E1-EB4A-9555-A43B7ECCF4FA}" type="pres">
      <dgm:prSet presAssocID="{56C5EDAA-A27E-0D4B-ABC0-0553365618AC}" presName="textNode" presStyleLbl="node1" presStyleIdx="0" presStyleCnt="4">
        <dgm:presLayoutVars>
          <dgm:bulletEnabled val="1"/>
        </dgm:presLayoutVars>
      </dgm:prSet>
      <dgm:spPr/>
    </dgm:pt>
    <dgm:pt modelId="{4D19E55A-E5A4-8A43-9CC7-66DEA0265AFB}" type="pres">
      <dgm:prSet presAssocID="{B2900049-8027-6941-8B55-22EAEECF957C}" presName="sibTrans" presStyleCnt="0"/>
      <dgm:spPr/>
    </dgm:pt>
    <dgm:pt modelId="{5157A4F8-77F5-784D-96CA-F9FE6352E3B5}" type="pres">
      <dgm:prSet presAssocID="{F5A7A0A0-0245-8E4C-B5BA-245687AA5C6C}" presName="textNode" presStyleLbl="node1" presStyleIdx="1" presStyleCnt="4">
        <dgm:presLayoutVars>
          <dgm:bulletEnabled val="1"/>
        </dgm:presLayoutVars>
      </dgm:prSet>
      <dgm:spPr/>
    </dgm:pt>
    <dgm:pt modelId="{6E882ADE-0F5C-CC46-A244-DA146C8F0A8B}" type="pres">
      <dgm:prSet presAssocID="{6B9EE149-4799-B14F-A83C-59B9B3356293}" presName="sibTrans" presStyleCnt="0"/>
      <dgm:spPr/>
    </dgm:pt>
    <dgm:pt modelId="{7F7EC934-F430-4047-9610-AE9744295074}" type="pres">
      <dgm:prSet presAssocID="{BA21AD5D-FB2D-764C-9DDC-B7F41BAA87CD}" presName="textNode" presStyleLbl="node1" presStyleIdx="2" presStyleCnt="4">
        <dgm:presLayoutVars>
          <dgm:bulletEnabled val="1"/>
        </dgm:presLayoutVars>
      </dgm:prSet>
      <dgm:spPr/>
    </dgm:pt>
    <dgm:pt modelId="{7CFF7CDD-345B-B84B-846A-3B03CF1074DF}" type="pres">
      <dgm:prSet presAssocID="{E9A6F1FD-CC7B-F746-9FB6-CC77AB93FA41}" presName="sibTrans" presStyleCnt="0"/>
      <dgm:spPr/>
    </dgm:pt>
    <dgm:pt modelId="{8602F124-2E66-9F47-AE47-46785E03C74D}" type="pres">
      <dgm:prSet presAssocID="{E7B794F2-70F4-1546-A702-0DB5C190A4ED}" presName="textNode" presStyleLbl="node1" presStyleIdx="3" presStyleCnt="4">
        <dgm:presLayoutVars>
          <dgm:bulletEnabled val="1"/>
        </dgm:presLayoutVars>
      </dgm:prSet>
      <dgm:spPr/>
    </dgm:pt>
  </dgm:ptLst>
  <dgm:cxnLst>
    <dgm:cxn modelId="{917E542C-F76B-8A49-A278-9C5AC0698794}" type="presOf" srcId="{08B43A6A-B7EB-EB44-BCB4-D2A385DA6F6D}" destId="{E6582480-D04F-6A46-9168-3902F089A6CA}" srcOrd="0" destOrd="0" presId="urn:microsoft.com/office/officeart/2005/8/layout/hProcess9"/>
    <dgm:cxn modelId="{2B1C352F-B973-C24F-970D-C877397651F4}" srcId="{08B43A6A-B7EB-EB44-BCB4-D2A385DA6F6D}" destId="{E7B794F2-70F4-1546-A702-0DB5C190A4ED}" srcOrd="3" destOrd="0" parTransId="{734D8F8D-58BD-E64F-A52F-8DC31C538972}" sibTransId="{99D56245-E03B-384A-B513-987F831CC625}"/>
    <dgm:cxn modelId="{DC44043E-5ED7-8247-930A-21C030C10CFE}" srcId="{08B43A6A-B7EB-EB44-BCB4-D2A385DA6F6D}" destId="{F5A7A0A0-0245-8E4C-B5BA-245687AA5C6C}" srcOrd="1" destOrd="0" parTransId="{2DB3CB02-FA2A-0C48-AB63-C6419B6DBDAA}" sibTransId="{6B9EE149-4799-B14F-A83C-59B9B3356293}"/>
    <dgm:cxn modelId="{AF8E4C40-582C-724C-B255-5C381E3DB6E5}" srcId="{08B43A6A-B7EB-EB44-BCB4-D2A385DA6F6D}" destId="{56C5EDAA-A27E-0D4B-ABC0-0553365618AC}" srcOrd="0" destOrd="0" parTransId="{35FB02A6-0881-F642-A5E2-2003365C776A}" sibTransId="{B2900049-8027-6941-8B55-22EAEECF957C}"/>
    <dgm:cxn modelId="{D3AC3265-69A1-044B-803C-5BA51AF184D1}" type="presOf" srcId="{56C5EDAA-A27E-0D4B-ABC0-0553365618AC}" destId="{DC155BF0-74E1-EB4A-9555-A43B7ECCF4FA}" srcOrd="0" destOrd="0" presId="urn:microsoft.com/office/officeart/2005/8/layout/hProcess9"/>
    <dgm:cxn modelId="{E3ACA47F-33BB-1A46-B270-A4AAA9AE5F2C}" type="presOf" srcId="{E7B794F2-70F4-1546-A702-0DB5C190A4ED}" destId="{8602F124-2E66-9F47-AE47-46785E03C74D}" srcOrd="0" destOrd="0" presId="urn:microsoft.com/office/officeart/2005/8/layout/hProcess9"/>
    <dgm:cxn modelId="{6A3BA884-A0A9-7448-8FD3-2E574FF7C22B}" srcId="{08B43A6A-B7EB-EB44-BCB4-D2A385DA6F6D}" destId="{BA21AD5D-FB2D-764C-9DDC-B7F41BAA87CD}" srcOrd="2" destOrd="0" parTransId="{18C48736-B7DF-AF43-AEB2-E70F2988B89E}" sibTransId="{E9A6F1FD-CC7B-F746-9FB6-CC77AB93FA41}"/>
    <dgm:cxn modelId="{66B223BE-2E57-C544-9722-0868866BD8F5}" type="presOf" srcId="{F5A7A0A0-0245-8E4C-B5BA-245687AA5C6C}" destId="{5157A4F8-77F5-784D-96CA-F9FE6352E3B5}" srcOrd="0" destOrd="0" presId="urn:microsoft.com/office/officeart/2005/8/layout/hProcess9"/>
    <dgm:cxn modelId="{21A31CEA-5F44-D648-9B44-C9E21AD16798}" type="presOf" srcId="{BA21AD5D-FB2D-764C-9DDC-B7F41BAA87CD}" destId="{7F7EC934-F430-4047-9610-AE9744295074}"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 modelId="{FDCDB7D6-E984-B840-B090-4D6B1E081A41}" type="presParOf" srcId="{C5592FD5-D256-6F41-9A34-F7E8D1CFE95E}" destId="{DC155BF0-74E1-EB4A-9555-A43B7ECCF4FA}" srcOrd="0" destOrd="0" presId="urn:microsoft.com/office/officeart/2005/8/layout/hProcess9"/>
    <dgm:cxn modelId="{766D0B64-EE97-AB4D-A494-69E5B2FCD266}" type="presParOf" srcId="{C5592FD5-D256-6F41-9A34-F7E8D1CFE95E}" destId="{4D19E55A-E5A4-8A43-9CC7-66DEA0265AFB}" srcOrd="1" destOrd="0" presId="urn:microsoft.com/office/officeart/2005/8/layout/hProcess9"/>
    <dgm:cxn modelId="{9602CA45-36FA-6F4E-8EBE-7887646C5899}" type="presParOf" srcId="{C5592FD5-D256-6F41-9A34-F7E8D1CFE95E}" destId="{5157A4F8-77F5-784D-96CA-F9FE6352E3B5}" srcOrd="2" destOrd="0" presId="urn:microsoft.com/office/officeart/2005/8/layout/hProcess9"/>
    <dgm:cxn modelId="{50095679-24F3-4744-A08B-50BDCFC04786}" type="presParOf" srcId="{C5592FD5-D256-6F41-9A34-F7E8D1CFE95E}" destId="{6E882ADE-0F5C-CC46-A244-DA146C8F0A8B}" srcOrd="3" destOrd="0" presId="urn:microsoft.com/office/officeart/2005/8/layout/hProcess9"/>
    <dgm:cxn modelId="{E286E024-F54A-7144-B622-BB04290F62B7}" type="presParOf" srcId="{C5592FD5-D256-6F41-9A34-F7E8D1CFE95E}" destId="{7F7EC934-F430-4047-9610-AE9744295074}" srcOrd="4" destOrd="0" presId="urn:microsoft.com/office/officeart/2005/8/layout/hProcess9"/>
    <dgm:cxn modelId="{B88D60AB-4553-CC4D-8F4B-6D37857C6F8B}" type="presParOf" srcId="{C5592FD5-D256-6F41-9A34-F7E8D1CFE95E}" destId="{7CFF7CDD-345B-B84B-846A-3B03CF1074DF}" srcOrd="5" destOrd="0" presId="urn:microsoft.com/office/officeart/2005/8/layout/hProcess9"/>
    <dgm:cxn modelId="{0C20D602-112A-FA46-AA0D-6799B0F291B9}" type="presParOf" srcId="{C5592FD5-D256-6F41-9A34-F7E8D1CFE95E}" destId="{8602F124-2E66-9F47-AE47-46785E03C74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F84F45-E504-5A47-84EC-E4E9FC2CBB9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88272C22-30DB-CF46-8B42-489231A9611C}">
      <dgm:prSet phldrT="[Text]"/>
      <dgm:spPr>
        <a:solidFill>
          <a:schemeClr val="bg2">
            <a:lumMod val="50000"/>
          </a:schemeClr>
        </a:solidFill>
        <a:ln>
          <a:solidFill>
            <a:schemeClr val="bg2">
              <a:lumMod val="50000"/>
            </a:schemeClr>
          </a:solidFill>
        </a:ln>
      </dgm:spPr>
      <dgm:t>
        <a:bodyPr/>
        <a:lstStyle/>
        <a:p>
          <a:r>
            <a:rPr lang="en-US"/>
            <a:t>PLC Learning System</a:t>
          </a:r>
        </a:p>
      </dgm:t>
    </dgm:pt>
    <dgm:pt modelId="{E66194D8-016C-CA4B-9F7E-2DCAC3B5C6D2}" type="parTrans" cxnId="{6F24727B-1486-A142-A86E-6C0ACECF25AB}">
      <dgm:prSet/>
      <dgm:spPr/>
      <dgm:t>
        <a:bodyPr/>
        <a:lstStyle/>
        <a:p>
          <a:endParaRPr lang="en-US"/>
        </a:p>
      </dgm:t>
    </dgm:pt>
    <dgm:pt modelId="{310A7A96-5AE9-7E46-8C05-72A1A5C56069}" type="sibTrans" cxnId="{6F24727B-1486-A142-A86E-6C0ACECF25AB}">
      <dgm:prSet/>
      <dgm:spPr/>
      <dgm:t>
        <a:bodyPr/>
        <a:lstStyle/>
        <a:p>
          <a:endParaRPr lang="en-US"/>
        </a:p>
      </dgm:t>
    </dgm:pt>
    <dgm:pt modelId="{A413F44E-8B12-E041-A0C6-FA2139E5CA9F}">
      <dgm:prSet phldrT="[Text]"/>
      <dgm:spPr>
        <a:solidFill>
          <a:schemeClr val="bg2">
            <a:lumMod val="75000"/>
          </a:schemeClr>
        </a:solidFill>
      </dgm:spPr>
      <dgm:t>
        <a:bodyPr/>
        <a:lstStyle/>
        <a:p>
          <a:r>
            <a:rPr lang="en-US"/>
            <a:t>Control</a:t>
          </a:r>
        </a:p>
      </dgm:t>
    </dgm:pt>
    <dgm:pt modelId="{ABD6A3FD-19C3-FC40-A7D7-67F8E95DF0A6}" type="parTrans" cxnId="{0ABF21DB-DFF3-B040-A431-834BB9D66753}">
      <dgm:prSet/>
      <dgm:spPr>
        <a:ln w="38100">
          <a:solidFill>
            <a:schemeClr val="tx1"/>
          </a:solidFill>
        </a:ln>
      </dgm:spPr>
      <dgm:t>
        <a:bodyPr/>
        <a:lstStyle/>
        <a:p>
          <a:endParaRPr lang="en-US"/>
        </a:p>
      </dgm:t>
    </dgm:pt>
    <dgm:pt modelId="{E6C43A98-0459-C34B-9F97-72E409F6511C}" type="sibTrans" cxnId="{0ABF21DB-DFF3-B040-A431-834BB9D66753}">
      <dgm:prSet/>
      <dgm:spPr/>
      <dgm:t>
        <a:bodyPr/>
        <a:lstStyle/>
        <a:p>
          <a:endParaRPr lang="en-US"/>
        </a:p>
      </dgm:t>
    </dgm:pt>
    <dgm:pt modelId="{69AC0751-414D-5749-8DF4-327A0CB5EC9C}">
      <dgm:prSet phldrT="[Text]"/>
      <dgm:spPr>
        <a:solidFill>
          <a:schemeClr val="bg2">
            <a:lumMod val="75000"/>
          </a:schemeClr>
        </a:solidFill>
      </dgm:spPr>
      <dgm:t>
        <a:bodyPr/>
        <a:lstStyle/>
        <a:p>
          <a:r>
            <a:rPr lang="en-US"/>
            <a:t>Facilitate</a:t>
          </a:r>
        </a:p>
      </dgm:t>
    </dgm:pt>
    <dgm:pt modelId="{83B78929-51D4-C443-96BC-6C1C8CD36E4B}" type="parTrans" cxnId="{B2F135BF-FBF0-B84D-8CA9-ED379118AE33}">
      <dgm:prSet/>
      <dgm:spPr>
        <a:ln w="38100">
          <a:solidFill>
            <a:schemeClr val="tx1"/>
          </a:solidFill>
        </a:ln>
      </dgm:spPr>
      <dgm:t>
        <a:bodyPr/>
        <a:lstStyle/>
        <a:p>
          <a:endParaRPr lang="en-US"/>
        </a:p>
      </dgm:t>
    </dgm:pt>
    <dgm:pt modelId="{A9B93106-36B4-FD49-AC96-3A7ACD222439}" type="sibTrans" cxnId="{B2F135BF-FBF0-B84D-8CA9-ED379118AE33}">
      <dgm:prSet/>
      <dgm:spPr/>
      <dgm:t>
        <a:bodyPr/>
        <a:lstStyle/>
        <a:p>
          <a:endParaRPr lang="en-US"/>
        </a:p>
      </dgm:t>
    </dgm:pt>
    <dgm:pt modelId="{02DF2C38-F26A-4F43-B3B7-F355BF53DD96}">
      <dgm:prSet phldrT="[Text]"/>
      <dgm:spPr>
        <a:solidFill>
          <a:schemeClr val="bg2">
            <a:lumMod val="75000"/>
          </a:schemeClr>
        </a:solidFill>
      </dgm:spPr>
      <dgm:t>
        <a:bodyPr/>
        <a:lstStyle/>
        <a:p>
          <a:r>
            <a:rPr lang="en-US"/>
            <a:t>Plant</a:t>
          </a:r>
        </a:p>
      </dgm:t>
    </dgm:pt>
    <dgm:pt modelId="{8672CBFA-B0B9-FC48-B288-8BB0FF77CCC6}" type="parTrans" cxnId="{A8C6D54F-E6A1-E643-9591-0BE7530E298F}">
      <dgm:prSet/>
      <dgm:spPr>
        <a:ln w="38100">
          <a:solidFill>
            <a:schemeClr val="tx1"/>
          </a:solidFill>
        </a:ln>
      </dgm:spPr>
      <dgm:t>
        <a:bodyPr/>
        <a:lstStyle/>
        <a:p>
          <a:endParaRPr lang="en-US"/>
        </a:p>
      </dgm:t>
    </dgm:pt>
    <dgm:pt modelId="{E6FDDCF1-784A-1042-9AEF-905E2598D76E}" type="sibTrans" cxnId="{A8C6D54F-E6A1-E643-9591-0BE7530E298F}">
      <dgm:prSet/>
      <dgm:spPr/>
      <dgm:t>
        <a:bodyPr/>
        <a:lstStyle/>
        <a:p>
          <a:endParaRPr lang="en-US"/>
        </a:p>
      </dgm:t>
    </dgm:pt>
    <dgm:pt modelId="{C29C7E4E-DDEF-4A45-9A3E-41AF7A2DC22B}" type="pres">
      <dgm:prSet presAssocID="{CDF84F45-E504-5A47-84EC-E4E9FC2CBB96}" presName="hierChild1" presStyleCnt="0">
        <dgm:presLayoutVars>
          <dgm:orgChart val="1"/>
          <dgm:chPref val="1"/>
          <dgm:dir/>
          <dgm:animOne val="branch"/>
          <dgm:animLvl val="lvl"/>
          <dgm:resizeHandles/>
        </dgm:presLayoutVars>
      </dgm:prSet>
      <dgm:spPr/>
    </dgm:pt>
    <dgm:pt modelId="{AB2A5560-CA62-9740-81D9-F72068E0EBE8}" type="pres">
      <dgm:prSet presAssocID="{88272C22-30DB-CF46-8B42-489231A9611C}" presName="hierRoot1" presStyleCnt="0">
        <dgm:presLayoutVars>
          <dgm:hierBranch val="init"/>
        </dgm:presLayoutVars>
      </dgm:prSet>
      <dgm:spPr/>
    </dgm:pt>
    <dgm:pt modelId="{82BD9348-19A4-6D40-8D90-F2CF2A6EC291}" type="pres">
      <dgm:prSet presAssocID="{88272C22-30DB-CF46-8B42-489231A9611C}" presName="rootComposite1" presStyleCnt="0"/>
      <dgm:spPr/>
    </dgm:pt>
    <dgm:pt modelId="{F4A35D5A-4748-2E44-AB7D-7D769AF5E40A}" type="pres">
      <dgm:prSet presAssocID="{88272C22-30DB-CF46-8B42-489231A9611C}" presName="rootText1" presStyleLbl="node0" presStyleIdx="0" presStyleCnt="1">
        <dgm:presLayoutVars>
          <dgm:chPref val="3"/>
        </dgm:presLayoutVars>
      </dgm:prSet>
      <dgm:spPr/>
    </dgm:pt>
    <dgm:pt modelId="{5D8A36AC-B99D-DB4F-9E18-BCB46A19F47B}" type="pres">
      <dgm:prSet presAssocID="{88272C22-30DB-CF46-8B42-489231A9611C}" presName="rootConnector1" presStyleLbl="node1" presStyleIdx="0" presStyleCnt="0"/>
      <dgm:spPr/>
    </dgm:pt>
    <dgm:pt modelId="{9B5A202D-6201-AC40-AE74-72E9855CD5FD}" type="pres">
      <dgm:prSet presAssocID="{88272C22-30DB-CF46-8B42-489231A9611C}" presName="hierChild2" presStyleCnt="0"/>
      <dgm:spPr/>
    </dgm:pt>
    <dgm:pt modelId="{3FEEB785-597A-8A4F-8E23-44A8EEC24C5D}" type="pres">
      <dgm:prSet presAssocID="{ABD6A3FD-19C3-FC40-A7D7-67F8E95DF0A6}" presName="Name37" presStyleLbl="parChTrans1D2" presStyleIdx="0" presStyleCnt="3"/>
      <dgm:spPr/>
    </dgm:pt>
    <dgm:pt modelId="{5D6E12E3-DF76-834C-AEF3-CE862515EC67}" type="pres">
      <dgm:prSet presAssocID="{A413F44E-8B12-E041-A0C6-FA2139E5CA9F}" presName="hierRoot2" presStyleCnt="0">
        <dgm:presLayoutVars>
          <dgm:hierBranch val="init"/>
        </dgm:presLayoutVars>
      </dgm:prSet>
      <dgm:spPr/>
    </dgm:pt>
    <dgm:pt modelId="{1A6F47BC-ACB5-2E4B-B5AE-C5E99DB9DBD0}" type="pres">
      <dgm:prSet presAssocID="{A413F44E-8B12-E041-A0C6-FA2139E5CA9F}" presName="rootComposite" presStyleCnt="0"/>
      <dgm:spPr/>
    </dgm:pt>
    <dgm:pt modelId="{70758D36-6733-0A42-B188-16CA15080FED}" type="pres">
      <dgm:prSet presAssocID="{A413F44E-8B12-E041-A0C6-FA2139E5CA9F}" presName="rootText" presStyleLbl="node2" presStyleIdx="0" presStyleCnt="3">
        <dgm:presLayoutVars>
          <dgm:chPref val="3"/>
        </dgm:presLayoutVars>
      </dgm:prSet>
      <dgm:spPr/>
    </dgm:pt>
    <dgm:pt modelId="{28F5ACF3-5B4F-F949-89D9-C1C978A20A56}" type="pres">
      <dgm:prSet presAssocID="{A413F44E-8B12-E041-A0C6-FA2139E5CA9F}" presName="rootConnector" presStyleLbl="node2" presStyleIdx="0" presStyleCnt="3"/>
      <dgm:spPr/>
    </dgm:pt>
    <dgm:pt modelId="{E52DFAD2-F19F-0248-96E1-43FA2F01D944}" type="pres">
      <dgm:prSet presAssocID="{A413F44E-8B12-E041-A0C6-FA2139E5CA9F}" presName="hierChild4" presStyleCnt="0"/>
      <dgm:spPr/>
    </dgm:pt>
    <dgm:pt modelId="{5662419E-E17B-C54C-A892-B3B5F73A5287}" type="pres">
      <dgm:prSet presAssocID="{A413F44E-8B12-E041-A0C6-FA2139E5CA9F}" presName="hierChild5" presStyleCnt="0"/>
      <dgm:spPr/>
    </dgm:pt>
    <dgm:pt modelId="{C41A6639-047E-5645-9B76-F6CF1FF5C67B}" type="pres">
      <dgm:prSet presAssocID="{8672CBFA-B0B9-FC48-B288-8BB0FF77CCC6}" presName="Name37" presStyleLbl="parChTrans1D2" presStyleIdx="1" presStyleCnt="3"/>
      <dgm:spPr/>
    </dgm:pt>
    <dgm:pt modelId="{5EBA199D-3A23-3244-A9F1-D542E1060ACB}" type="pres">
      <dgm:prSet presAssocID="{02DF2C38-F26A-4F43-B3B7-F355BF53DD96}" presName="hierRoot2" presStyleCnt="0">
        <dgm:presLayoutVars>
          <dgm:hierBranch val="init"/>
        </dgm:presLayoutVars>
      </dgm:prSet>
      <dgm:spPr/>
    </dgm:pt>
    <dgm:pt modelId="{C6046088-D051-054F-A955-6B01C324D31D}" type="pres">
      <dgm:prSet presAssocID="{02DF2C38-F26A-4F43-B3B7-F355BF53DD96}" presName="rootComposite" presStyleCnt="0"/>
      <dgm:spPr/>
    </dgm:pt>
    <dgm:pt modelId="{7CB52F46-3B06-DF43-8258-4ED8DABF7443}" type="pres">
      <dgm:prSet presAssocID="{02DF2C38-F26A-4F43-B3B7-F355BF53DD96}" presName="rootText" presStyleLbl="node2" presStyleIdx="1" presStyleCnt="3">
        <dgm:presLayoutVars>
          <dgm:chPref val="3"/>
        </dgm:presLayoutVars>
      </dgm:prSet>
      <dgm:spPr/>
    </dgm:pt>
    <dgm:pt modelId="{BC191671-7072-1F47-BB77-2F9DC3825407}" type="pres">
      <dgm:prSet presAssocID="{02DF2C38-F26A-4F43-B3B7-F355BF53DD96}" presName="rootConnector" presStyleLbl="node2" presStyleIdx="1" presStyleCnt="3"/>
      <dgm:spPr/>
    </dgm:pt>
    <dgm:pt modelId="{780674B8-F65B-0946-B175-2139D34B9CA2}" type="pres">
      <dgm:prSet presAssocID="{02DF2C38-F26A-4F43-B3B7-F355BF53DD96}" presName="hierChild4" presStyleCnt="0"/>
      <dgm:spPr/>
    </dgm:pt>
    <dgm:pt modelId="{3965DD97-8A1B-9748-9D6C-F0B14C2ED6BA}" type="pres">
      <dgm:prSet presAssocID="{02DF2C38-F26A-4F43-B3B7-F355BF53DD96}" presName="hierChild5" presStyleCnt="0"/>
      <dgm:spPr/>
    </dgm:pt>
    <dgm:pt modelId="{82E6D262-D29A-E84A-B275-EF2B1875AB34}" type="pres">
      <dgm:prSet presAssocID="{83B78929-51D4-C443-96BC-6C1C8CD36E4B}" presName="Name37" presStyleLbl="parChTrans1D2" presStyleIdx="2" presStyleCnt="3"/>
      <dgm:spPr/>
    </dgm:pt>
    <dgm:pt modelId="{DB88AA24-EE32-4F42-B38A-B1941B5AE1BE}" type="pres">
      <dgm:prSet presAssocID="{69AC0751-414D-5749-8DF4-327A0CB5EC9C}" presName="hierRoot2" presStyleCnt="0">
        <dgm:presLayoutVars>
          <dgm:hierBranch val="init"/>
        </dgm:presLayoutVars>
      </dgm:prSet>
      <dgm:spPr/>
    </dgm:pt>
    <dgm:pt modelId="{969A2F71-1D87-EF43-81E2-19F91F45CC9E}" type="pres">
      <dgm:prSet presAssocID="{69AC0751-414D-5749-8DF4-327A0CB5EC9C}" presName="rootComposite" presStyleCnt="0"/>
      <dgm:spPr/>
    </dgm:pt>
    <dgm:pt modelId="{8B9D9C33-426D-4542-9E03-912F8E575BC8}" type="pres">
      <dgm:prSet presAssocID="{69AC0751-414D-5749-8DF4-327A0CB5EC9C}" presName="rootText" presStyleLbl="node2" presStyleIdx="2" presStyleCnt="3">
        <dgm:presLayoutVars>
          <dgm:chPref val="3"/>
        </dgm:presLayoutVars>
      </dgm:prSet>
      <dgm:spPr/>
    </dgm:pt>
    <dgm:pt modelId="{CD7916FE-8275-A241-9379-B17B61037E85}" type="pres">
      <dgm:prSet presAssocID="{69AC0751-414D-5749-8DF4-327A0CB5EC9C}" presName="rootConnector" presStyleLbl="node2" presStyleIdx="2" presStyleCnt="3"/>
      <dgm:spPr/>
    </dgm:pt>
    <dgm:pt modelId="{6B75E358-9B26-E940-B71E-12BBC6BAE1F9}" type="pres">
      <dgm:prSet presAssocID="{69AC0751-414D-5749-8DF4-327A0CB5EC9C}" presName="hierChild4" presStyleCnt="0"/>
      <dgm:spPr/>
    </dgm:pt>
    <dgm:pt modelId="{EF81B818-0C3E-A447-8C4C-ACBBDBCCDFDE}" type="pres">
      <dgm:prSet presAssocID="{69AC0751-414D-5749-8DF4-327A0CB5EC9C}" presName="hierChild5" presStyleCnt="0"/>
      <dgm:spPr/>
    </dgm:pt>
    <dgm:pt modelId="{DF75E6CD-D359-2843-A430-4D8225F34AA9}" type="pres">
      <dgm:prSet presAssocID="{88272C22-30DB-CF46-8B42-489231A9611C}" presName="hierChild3" presStyleCnt="0"/>
      <dgm:spPr/>
    </dgm:pt>
  </dgm:ptLst>
  <dgm:cxnLst>
    <dgm:cxn modelId="{777CC504-B126-5545-ACF3-7E12F517CB19}" type="presOf" srcId="{69AC0751-414D-5749-8DF4-327A0CB5EC9C}" destId="{CD7916FE-8275-A241-9379-B17B61037E85}" srcOrd="1" destOrd="0" presId="urn:microsoft.com/office/officeart/2005/8/layout/orgChart1"/>
    <dgm:cxn modelId="{0DC7D306-7FD0-9B43-B50A-49372E147AE1}" type="presOf" srcId="{ABD6A3FD-19C3-FC40-A7D7-67F8E95DF0A6}" destId="{3FEEB785-597A-8A4F-8E23-44A8EEC24C5D}" srcOrd="0" destOrd="0" presId="urn:microsoft.com/office/officeart/2005/8/layout/orgChart1"/>
    <dgm:cxn modelId="{B196C315-63C3-DB47-AAEF-938B93BCA7D5}" type="presOf" srcId="{A413F44E-8B12-E041-A0C6-FA2139E5CA9F}" destId="{70758D36-6733-0A42-B188-16CA15080FED}" srcOrd="0" destOrd="0" presId="urn:microsoft.com/office/officeart/2005/8/layout/orgChart1"/>
    <dgm:cxn modelId="{EC1E6018-5762-C847-A666-3B5C76D16140}" type="presOf" srcId="{88272C22-30DB-CF46-8B42-489231A9611C}" destId="{F4A35D5A-4748-2E44-AB7D-7D769AF5E40A}" srcOrd="0" destOrd="0" presId="urn:microsoft.com/office/officeart/2005/8/layout/orgChart1"/>
    <dgm:cxn modelId="{6A23BA4B-6A8A-9343-99AA-F5B61664DA71}" type="presOf" srcId="{02DF2C38-F26A-4F43-B3B7-F355BF53DD96}" destId="{7CB52F46-3B06-DF43-8258-4ED8DABF7443}" srcOrd="0" destOrd="0" presId="urn:microsoft.com/office/officeart/2005/8/layout/orgChart1"/>
    <dgm:cxn modelId="{A8C6D54F-E6A1-E643-9591-0BE7530E298F}" srcId="{88272C22-30DB-CF46-8B42-489231A9611C}" destId="{02DF2C38-F26A-4F43-B3B7-F355BF53DD96}" srcOrd="1" destOrd="0" parTransId="{8672CBFA-B0B9-FC48-B288-8BB0FF77CCC6}" sibTransId="{E6FDDCF1-784A-1042-9AEF-905E2598D76E}"/>
    <dgm:cxn modelId="{C8C6AB73-0828-A540-8259-A40903385822}" type="presOf" srcId="{8672CBFA-B0B9-FC48-B288-8BB0FF77CCC6}" destId="{C41A6639-047E-5645-9B76-F6CF1FF5C67B}" srcOrd="0" destOrd="0" presId="urn:microsoft.com/office/officeart/2005/8/layout/orgChart1"/>
    <dgm:cxn modelId="{E808B577-AB97-9947-9113-F18722BD10FA}" type="presOf" srcId="{69AC0751-414D-5749-8DF4-327A0CB5EC9C}" destId="{8B9D9C33-426D-4542-9E03-912F8E575BC8}" srcOrd="0" destOrd="0" presId="urn:microsoft.com/office/officeart/2005/8/layout/orgChart1"/>
    <dgm:cxn modelId="{6F24727B-1486-A142-A86E-6C0ACECF25AB}" srcId="{CDF84F45-E504-5A47-84EC-E4E9FC2CBB96}" destId="{88272C22-30DB-CF46-8B42-489231A9611C}" srcOrd="0" destOrd="0" parTransId="{E66194D8-016C-CA4B-9F7E-2DCAC3B5C6D2}" sibTransId="{310A7A96-5AE9-7E46-8C05-72A1A5C56069}"/>
    <dgm:cxn modelId="{159D228F-6604-B94C-95F7-520DF523AAEA}" type="presOf" srcId="{88272C22-30DB-CF46-8B42-489231A9611C}" destId="{5D8A36AC-B99D-DB4F-9E18-BCB46A19F47B}" srcOrd="1" destOrd="0" presId="urn:microsoft.com/office/officeart/2005/8/layout/orgChart1"/>
    <dgm:cxn modelId="{B2F135BF-FBF0-B84D-8CA9-ED379118AE33}" srcId="{88272C22-30DB-CF46-8B42-489231A9611C}" destId="{69AC0751-414D-5749-8DF4-327A0CB5EC9C}" srcOrd="2" destOrd="0" parTransId="{83B78929-51D4-C443-96BC-6C1C8CD36E4B}" sibTransId="{A9B93106-36B4-FD49-AC96-3A7ACD222439}"/>
    <dgm:cxn modelId="{0529E3C6-6571-9048-B0CF-0AE8CD244031}" type="presOf" srcId="{83B78929-51D4-C443-96BC-6C1C8CD36E4B}" destId="{82E6D262-D29A-E84A-B275-EF2B1875AB34}" srcOrd="0" destOrd="0" presId="urn:microsoft.com/office/officeart/2005/8/layout/orgChart1"/>
    <dgm:cxn modelId="{1260C2CE-EDCC-F140-BDDA-1EB6FD38DDEA}" type="presOf" srcId="{CDF84F45-E504-5A47-84EC-E4E9FC2CBB96}" destId="{C29C7E4E-DDEF-4A45-9A3E-41AF7A2DC22B}" srcOrd="0" destOrd="0" presId="urn:microsoft.com/office/officeart/2005/8/layout/orgChart1"/>
    <dgm:cxn modelId="{0ABF21DB-DFF3-B040-A431-834BB9D66753}" srcId="{88272C22-30DB-CF46-8B42-489231A9611C}" destId="{A413F44E-8B12-E041-A0C6-FA2139E5CA9F}" srcOrd="0" destOrd="0" parTransId="{ABD6A3FD-19C3-FC40-A7D7-67F8E95DF0A6}" sibTransId="{E6C43A98-0459-C34B-9F97-72E409F6511C}"/>
    <dgm:cxn modelId="{2C1F1BFA-5CCD-204E-BC4A-73BCD2B1AF91}" type="presOf" srcId="{02DF2C38-F26A-4F43-B3B7-F355BF53DD96}" destId="{BC191671-7072-1F47-BB77-2F9DC3825407}" srcOrd="1" destOrd="0" presId="urn:microsoft.com/office/officeart/2005/8/layout/orgChart1"/>
    <dgm:cxn modelId="{DD6341FD-1FD0-EA46-9FFE-B03F766BEA40}" type="presOf" srcId="{A413F44E-8B12-E041-A0C6-FA2139E5CA9F}" destId="{28F5ACF3-5B4F-F949-89D9-C1C978A20A56}" srcOrd="1" destOrd="0" presId="urn:microsoft.com/office/officeart/2005/8/layout/orgChart1"/>
    <dgm:cxn modelId="{4D1B9831-FC85-3649-9EA7-748B08010A6D}" type="presParOf" srcId="{C29C7E4E-DDEF-4A45-9A3E-41AF7A2DC22B}" destId="{AB2A5560-CA62-9740-81D9-F72068E0EBE8}" srcOrd="0" destOrd="0" presId="urn:microsoft.com/office/officeart/2005/8/layout/orgChart1"/>
    <dgm:cxn modelId="{29180440-5E83-3A40-BD5E-4F7C1D983D29}" type="presParOf" srcId="{AB2A5560-CA62-9740-81D9-F72068E0EBE8}" destId="{82BD9348-19A4-6D40-8D90-F2CF2A6EC291}" srcOrd="0" destOrd="0" presId="urn:microsoft.com/office/officeart/2005/8/layout/orgChart1"/>
    <dgm:cxn modelId="{914440BB-CE1A-5E40-9178-D0ACF69ADC75}" type="presParOf" srcId="{82BD9348-19A4-6D40-8D90-F2CF2A6EC291}" destId="{F4A35D5A-4748-2E44-AB7D-7D769AF5E40A}" srcOrd="0" destOrd="0" presId="urn:microsoft.com/office/officeart/2005/8/layout/orgChart1"/>
    <dgm:cxn modelId="{1874A328-E827-D048-8D1B-AA0BEA3FF5DB}" type="presParOf" srcId="{82BD9348-19A4-6D40-8D90-F2CF2A6EC291}" destId="{5D8A36AC-B99D-DB4F-9E18-BCB46A19F47B}" srcOrd="1" destOrd="0" presId="urn:microsoft.com/office/officeart/2005/8/layout/orgChart1"/>
    <dgm:cxn modelId="{93F0B6FE-488F-7441-9685-0AB206FB026E}" type="presParOf" srcId="{AB2A5560-CA62-9740-81D9-F72068E0EBE8}" destId="{9B5A202D-6201-AC40-AE74-72E9855CD5FD}" srcOrd="1" destOrd="0" presId="urn:microsoft.com/office/officeart/2005/8/layout/orgChart1"/>
    <dgm:cxn modelId="{A55268A9-FE92-EB42-AAAF-AE8817531BF9}" type="presParOf" srcId="{9B5A202D-6201-AC40-AE74-72E9855CD5FD}" destId="{3FEEB785-597A-8A4F-8E23-44A8EEC24C5D}" srcOrd="0" destOrd="0" presId="urn:microsoft.com/office/officeart/2005/8/layout/orgChart1"/>
    <dgm:cxn modelId="{56387907-A003-7249-863E-2A4AB09E9097}" type="presParOf" srcId="{9B5A202D-6201-AC40-AE74-72E9855CD5FD}" destId="{5D6E12E3-DF76-834C-AEF3-CE862515EC67}" srcOrd="1" destOrd="0" presId="urn:microsoft.com/office/officeart/2005/8/layout/orgChart1"/>
    <dgm:cxn modelId="{D6C4E07C-D230-3342-A60D-969ABAC74174}" type="presParOf" srcId="{5D6E12E3-DF76-834C-AEF3-CE862515EC67}" destId="{1A6F47BC-ACB5-2E4B-B5AE-C5E99DB9DBD0}" srcOrd="0" destOrd="0" presId="urn:microsoft.com/office/officeart/2005/8/layout/orgChart1"/>
    <dgm:cxn modelId="{D8247A7C-61F3-CB4A-8A1F-15C76B155ADA}" type="presParOf" srcId="{1A6F47BC-ACB5-2E4B-B5AE-C5E99DB9DBD0}" destId="{70758D36-6733-0A42-B188-16CA15080FED}" srcOrd="0" destOrd="0" presId="urn:microsoft.com/office/officeart/2005/8/layout/orgChart1"/>
    <dgm:cxn modelId="{BC4FD7E8-825A-A34F-A5EE-694816C77E82}" type="presParOf" srcId="{1A6F47BC-ACB5-2E4B-B5AE-C5E99DB9DBD0}" destId="{28F5ACF3-5B4F-F949-89D9-C1C978A20A56}" srcOrd="1" destOrd="0" presId="urn:microsoft.com/office/officeart/2005/8/layout/orgChart1"/>
    <dgm:cxn modelId="{1B55BDE7-E957-A143-B778-03E3D09A8161}" type="presParOf" srcId="{5D6E12E3-DF76-834C-AEF3-CE862515EC67}" destId="{E52DFAD2-F19F-0248-96E1-43FA2F01D944}" srcOrd="1" destOrd="0" presId="urn:microsoft.com/office/officeart/2005/8/layout/orgChart1"/>
    <dgm:cxn modelId="{B6B9F313-FA1D-B74A-9578-F5CE770728BB}" type="presParOf" srcId="{5D6E12E3-DF76-834C-AEF3-CE862515EC67}" destId="{5662419E-E17B-C54C-A892-B3B5F73A5287}" srcOrd="2" destOrd="0" presId="urn:microsoft.com/office/officeart/2005/8/layout/orgChart1"/>
    <dgm:cxn modelId="{9AF25550-1BC3-C940-85EF-7AD2D95CF960}" type="presParOf" srcId="{9B5A202D-6201-AC40-AE74-72E9855CD5FD}" destId="{C41A6639-047E-5645-9B76-F6CF1FF5C67B}" srcOrd="2" destOrd="0" presId="urn:microsoft.com/office/officeart/2005/8/layout/orgChart1"/>
    <dgm:cxn modelId="{DB42812F-5CDA-BD45-BBDE-7046F7DB262F}" type="presParOf" srcId="{9B5A202D-6201-AC40-AE74-72E9855CD5FD}" destId="{5EBA199D-3A23-3244-A9F1-D542E1060ACB}" srcOrd="3" destOrd="0" presId="urn:microsoft.com/office/officeart/2005/8/layout/orgChart1"/>
    <dgm:cxn modelId="{A4EE9EAB-5277-144F-9514-05E19BD436C2}" type="presParOf" srcId="{5EBA199D-3A23-3244-A9F1-D542E1060ACB}" destId="{C6046088-D051-054F-A955-6B01C324D31D}" srcOrd="0" destOrd="0" presId="urn:microsoft.com/office/officeart/2005/8/layout/orgChart1"/>
    <dgm:cxn modelId="{7E004E78-15AC-8F41-8AB7-4D11650250ED}" type="presParOf" srcId="{C6046088-D051-054F-A955-6B01C324D31D}" destId="{7CB52F46-3B06-DF43-8258-4ED8DABF7443}" srcOrd="0" destOrd="0" presId="urn:microsoft.com/office/officeart/2005/8/layout/orgChart1"/>
    <dgm:cxn modelId="{054BAB09-399E-274D-8755-81709941BF27}" type="presParOf" srcId="{C6046088-D051-054F-A955-6B01C324D31D}" destId="{BC191671-7072-1F47-BB77-2F9DC3825407}" srcOrd="1" destOrd="0" presId="urn:microsoft.com/office/officeart/2005/8/layout/orgChart1"/>
    <dgm:cxn modelId="{12F62826-C211-AB41-9F4F-F3E4F337CF76}" type="presParOf" srcId="{5EBA199D-3A23-3244-A9F1-D542E1060ACB}" destId="{780674B8-F65B-0946-B175-2139D34B9CA2}" srcOrd="1" destOrd="0" presId="urn:microsoft.com/office/officeart/2005/8/layout/orgChart1"/>
    <dgm:cxn modelId="{6A127BC8-2E28-6447-8E12-5B17FB5315D0}" type="presParOf" srcId="{5EBA199D-3A23-3244-A9F1-D542E1060ACB}" destId="{3965DD97-8A1B-9748-9D6C-F0B14C2ED6BA}" srcOrd="2" destOrd="0" presId="urn:microsoft.com/office/officeart/2005/8/layout/orgChart1"/>
    <dgm:cxn modelId="{CD75369C-05C6-064C-806A-6DC452665B06}" type="presParOf" srcId="{9B5A202D-6201-AC40-AE74-72E9855CD5FD}" destId="{82E6D262-D29A-E84A-B275-EF2B1875AB34}" srcOrd="4" destOrd="0" presId="urn:microsoft.com/office/officeart/2005/8/layout/orgChart1"/>
    <dgm:cxn modelId="{2BC01602-C328-BC48-A183-03259DC90AD2}" type="presParOf" srcId="{9B5A202D-6201-AC40-AE74-72E9855CD5FD}" destId="{DB88AA24-EE32-4F42-B38A-B1941B5AE1BE}" srcOrd="5" destOrd="0" presId="urn:microsoft.com/office/officeart/2005/8/layout/orgChart1"/>
    <dgm:cxn modelId="{B3633EE7-5B03-D448-B1DB-77F9584A2E2E}" type="presParOf" srcId="{DB88AA24-EE32-4F42-B38A-B1941B5AE1BE}" destId="{969A2F71-1D87-EF43-81E2-19F91F45CC9E}" srcOrd="0" destOrd="0" presId="urn:microsoft.com/office/officeart/2005/8/layout/orgChart1"/>
    <dgm:cxn modelId="{3C5E4BB3-32B5-D648-9E18-78E143E90AB5}" type="presParOf" srcId="{969A2F71-1D87-EF43-81E2-19F91F45CC9E}" destId="{8B9D9C33-426D-4542-9E03-912F8E575BC8}" srcOrd="0" destOrd="0" presId="urn:microsoft.com/office/officeart/2005/8/layout/orgChart1"/>
    <dgm:cxn modelId="{66E0158C-0746-9248-BCD1-3C07BC8650AD}" type="presParOf" srcId="{969A2F71-1D87-EF43-81E2-19F91F45CC9E}" destId="{CD7916FE-8275-A241-9379-B17B61037E85}" srcOrd="1" destOrd="0" presId="urn:microsoft.com/office/officeart/2005/8/layout/orgChart1"/>
    <dgm:cxn modelId="{D473E0C5-082D-0046-9FB9-982E94ED3F6B}" type="presParOf" srcId="{DB88AA24-EE32-4F42-B38A-B1941B5AE1BE}" destId="{6B75E358-9B26-E940-B71E-12BBC6BAE1F9}" srcOrd="1" destOrd="0" presId="urn:microsoft.com/office/officeart/2005/8/layout/orgChart1"/>
    <dgm:cxn modelId="{DC49488B-419B-5F4A-BE33-D490A49571F1}" type="presParOf" srcId="{DB88AA24-EE32-4F42-B38A-B1941B5AE1BE}" destId="{EF81B818-0C3E-A447-8C4C-ACBBDBCCDFDE}" srcOrd="2" destOrd="0" presId="urn:microsoft.com/office/officeart/2005/8/layout/orgChart1"/>
    <dgm:cxn modelId="{08239ABA-EAE4-2A49-80FF-0514C164A49E}" type="presParOf" srcId="{AB2A5560-CA62-9740-81D9-F72068E0EBE8}" destId="{DF75E6CD-D359-2843-A430-4D8225F34AA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4F336-ACD7-457F-BFA8-EC2C5C2A4CA7}">
      <dsp:nvSpPr>
        <dsp:cNvPr id="0" name=""/>
        <dsp:cNvSpPr/>
      </dsp:nvSpPr>
      <dsp:spPr>
        <a:xfrm>
          <a:off x="0" y="299276"/>
          <a:ext cx="515408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C8AD16-B402-4CA5-A13C-7E71743CB140}">
      <dsp:nvSpPr>
        <dsp:cNvPr id="0" name=""/>
        <dsp:cNvSpPr/>
      </dsp:nvSpPr>
      <dsp:spPr>
        <a:xfrm>
          <a:off x="257704" y="18836"/>
          <a:ext cx="3607858" cy="560879"/>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368" tIns="0" rIns="136368" bIns="0" numCol="1" spcCol="1270" anchor="ctr" anchorCtr="0">
          <a:noAutofit/>
        </a:bodyPr>
        <a:lstStyle/>
        <a:p>
          <a:pPr marL="0" lvl="0" indent="0" algn="l" defTabSz="844550" rtl="0">
            <a:lnSpc>
              <a:spcPct val="90000"/>
            </a:lnSpc>
            <a:spcBef>
              <a:spcPct val="0"/>
            </a:spcBef>
            <a:spcAft>
              <a:spcPct val="35000"/>
            </a:spcAft>
            <a:buNone/>
          </a:pPr>
          <a:r>
            <a:rPr lang="en-US" sz="1900" kern="1200">
              <a:latin typeface="Arial Black"/>
            </a:rPr>
            <a:t> Industrial Controller</a:t>
          </a:r>
          <a:endParaRPr lang="en-US" sz="1900" kern="1200"/>
        </a:p>
      </dsp:txBody>
      <dsp:txXfrm>
        <a:off x="285084" y="46216"/>
        <a:ext cx="3553098" cy="506119"/>
      </dsp:txXfrm>
    </dsp:sp>
    <dsp:sp modelId="{97F75FAD-778A-46C2-9DED-8F6EBACF17CF}">
      <dsp:nvSpPr>
        <dsp:cNvPr id="0" name=""/>
        <dsp:cNvSpPr/>
      </dsp:nvSpPr>
      <dsp:spPr>
        <a:xfrm>
          <a:off x="0" y="1161116"/>
          <a:ext cx="515408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00E6F3-34E1-44B1-8637-D49FEE5AF894}">
      <dsp:nvSpPr>
        <dsp:cNvPr id="0" name=""/>
        <dsp:cNvSpPr/>
      </dsp:nvSpPr>
      <dsp:spPr>
        <a:xfrm>
          <a:off x="257704" y="880676"/>
          <a:ext cx="3607858" cy="560879"/>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368" tIns="0" rIns="136368" bIns="0" numCol="1" spcCol="1270" anchor="ctr" anchorCtr="0">
          <a:noAutofit/>
        </a:bodyPr>
        <a:lstStyle/>
        <a:p>
          <a:pPr marL="0" lvl="0" indent="0" algn="l" defTabSz="844550" rtl="0">
            <a:lnSpc>
              <a:spcPct val="90000"/>
            </a:lnSpc>
            <a:spcBef>
              <a:spcPct val="0"/>
            </a:spcBef>
            <a:spcAft>
              <a:spcPct val="35000"/>
            </a:spcAft>
            <a:buNone/>
          </a:pPr>
          <a:r>
            <a:rPr lang="en-US" sz="1900" kern="1200">
              <a:latin typeface="Arial Black"/>
            </a:rPr>
            <a:t> Used for Automation</a:t>
          </a:r>
          <a:endParaRPr lang="en-US" sz="1900" kern="1200"/>
        </a:p>
      </dsp:txBody>
      <dsp:txXfrm>
        <a:off x="285084" y="908056"/>
        <a:ext cx="3553098" cy="506119"/>
      </dsp:txXfrm>
    </dsp:sp>
    <dsp:sp modelId="{AC9DE262-EE44-4ACF-9C8E-4554F92E7BE5}">
      <dsp:nvSpPr>
        <dsp:cNvPr id="0" name=""/>
        <dsp:cNvSpPr/>
      </dsp:nvSpPr>
      <dsp:spPr>
        <a:xfrm>
          <a:off x="0" y="2022956"/>
          <a:ext cx="515408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C61189-291E-4FB6-A005-6258F2859C16}">
      <dsp:nvSpPr>
        <dsp:cNvPr id="0" name=""/>
        <dsp:cNvSpPr/>
      </dsp:nvSpPr>
      <dsp:spPr>
        <a:xfrm>
          <a:off x="257704" y="1742516"/>
          <a:ext cx="3607858" cy="560879"/>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368" tIns="0" rIns="136368" bIns="0" numCol="1" spcCol="1270" anchor="ctr" anchorCtr="0">
          <a:noAutofit/>
        </a:bodyPr>
        <a:lstStyle/>
        <a:p>
          <a:pPr marL="0" lvl="0" indent="0" algn="l" defTabSz="844550" rtl="0">
            <a:lnSpc>
              <a:spcPct val="90000"/>
            </a:lnSpc>
            <a:spcBef>
              <a:spcPct val="0"/>
            </a:spcBef>
            <a:spcAft>
              <a:spcPct val="35000"/>
            </a:spcAft>
            <a:buNone/>
          </a:pPr>
          <a:r>
            <a:rPr lang="en-US" sz="1900" kern="1200">
              <a:latin typeface="Arial Black"/>
            </a:rPr>
            <a:t> Harsh Environments</a:t>
          </a:r>
          <a:endParaRPr lang="en-US" sz="1900" kern="1200"/>
        </a:p>
      </dsp:txBody>
      <dsp:txXfrm>
        <a:off x="285084" y="1769896"/>
        <a:ext cx="3553098" cy="506119"/>
      </dsp:txXfrm>
    </dsp:sp>
    <dsp:sp modelId="{E5B82746-FE8F-4C75-883D-D8A45E668C09}">
      <dsp:nvSpPr>
        <dsp:cNvPr id="0" name=""/>
        <dsp:cNvSpPr/>
      </dsp:nvSpPr>
      <dsp:spPr>
        <a:xfrm>
          <a:off x="0" y="2884795"/>
          <a:ext cx="515408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23F296-ED4E-4A0D-9609-2A33AE6D1EC0}">
      <dsp:nvSpPr>
        <dsp:cNvPr id="0" name=""/>
        <dsp:cNvSpPr/>
      </dsp:nvSpPr>
      <dsp:spPr>
        <a:xfrm>
          <a:off x="257704" y="2604356"/>
          <a:ext cx="3607858" cy="560879"/>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368" tIns="0" rIns="136368" bIns="0" numCol="1" spcCol="1270" anchor="ctr" anchorCtr="0">
          <a:noAutofit/>
        </a:bodyPr>
        <a:lstStyle/>
        <a:p>
          <a:pPr marL="0" lvl="0" indent="0" algn="l" defTabSz="844550" rtl="0">
            <a:lnSpc>
              <a:spcPct val="90000"/>
            </a:lnSpc>
            <a:spcBef>
              <a:spcPct val="0"/>
            </a:spcBef>
            <a:spcAft>
              <a:spcPct val="35000"/>
            </a:spcAft>
            <a:buNone/>
          </a:pPr>
          <a:r>
            <a:rPr lang="en-US" sz="1900" kern="1200">
              <a:latin typeface="Arial Black"/>
            </a:rPr>
            <a:t> Ladder Logic</a:t>
          </a:r>
        </a:p>
      </dsp:txBody>
      <dsp:txXfrm>
        <a:off x="285084" y="2631736"/>
        <a:ext cx="3553098" cy="5061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6A48C-6FD5-C548-9A43-E017DCB7F80B}">
      <dsp:nvSpPr>
        <dsp:cNvPr id="0" name=""/>
        <dsp:cNvSpPr/>
      </dsp:nvSpPr>
      <dsp:spPr>
        <a:xfrm>
          <a:off x="3536121" y="2024578"/>
          <a:ext cx="1935132" cy="671699"/>
        </a:xfrm>
        <a:custGeom>
          <a:avLst/>
          <a:gdLst/>
          <a:ahLst/>
          <a:cxnLst/>
          <a:rect l="0" t="0" r="0" b="0"/>
          <a:pathLst>
            <a:path>
              <a:moveTo>
                <a:pt x="0" y="0"/>
              </a:moveTo>
              <a:lnTo>
                <a:pt x="0" y="335849"/>
              </a:lnTo>
              <a:lnTo>
                <a:pt x="1935132" y="335849"/>
              </a:lnTo>
              <a:lnTo>
                <a:pt x="1935132" y="67169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2D5FC1B-60EB-F444-B8E9-55251D4FEAEE}">
      <dsp:nvSpPr>
        <dsp:cNvPr id="0" name=""/>
        <dsp:cNvSpPr/>
      </dsp:nvSpPr>
      <dsp:spPr>
        <a:xfrm>
          <a:off x="1600988" y="2024578"/>
          <a:ext cx="1935132" cy="671699"/>
        </a:xfrm>
        <a:custGeom>
          <a:avLst/>
          <a:gdLst/>
          <a:ahLst/>
          <a:cxnLst/>
          <a:rect l="0" t="0" r="0" b="0"/>
          <a:pathLst>
            <a:path>
              <a:moveTo>
                <a:pt x="1935132" y="0"/>
              </a:moveTo>
              <a:lnTo>
                <a:pt x="1935132" y="335849"/>
              </a:lnTo>
              <a:lnTo>
                <a:pt x="0" y="335849"/>
              </a:lnTo>
              <a:lnTo>
                <a:pt x="0" y="67169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19D851C-0FA7-C346-B428-05457445BAEF}">
      <dsp:nvSpPr>
        <dsp:cNvPr id="0" name=""/>
        <dsp:cNvSpPr/>
      </dsp:nvSpPr>
      <dsp:spPr>
        <a:xfrm>
          <a:off x="1936838" y="425295"/>
          <a:ext cx="3198566" cy="1599283"/>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Control</a:t>
          </a:r>
        </a:p>
      </dsp:txBody>
      <dsp:txXfrm>
        <a:off x="1936838" y="425295"/>
        <a:ext cx="3198566" cy="1599283"/>
      </dsp:txXfrm>
    </dsp:sp>
    <dsp:sp modelId="{DB1CC406-443A-1246-A625-D6399A621DD3}">
      <dsp:nvSpPr>
        <dsp:cNvPr id="0" name=""/>
        <dsp:cNvSpPr/>
      </dsp:nvSpPr>
      <dsp:spPr>
        <a:xfrm>
          <a:off x="1705" y="2696278"/>
          <a:ext cx="3198566" cy="15992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Integrate logic</a:t>
          </a:r>
        </a:p>
      </dsp:txBody>
      <dsp:txXfrm>
        <a:off x="1705" y="2696278"/>
        <a:ext cx="3198566" cy="1599283"/>
      </dsp:txXfrm>
    </dsp:sp>
    <dsp:sp modelId="{23C6B017-7C02-3D49-9EC3-BF066D85D2D0}">
      <dsp:nvSpPr>
        <dsp:cNvPr id="0" name=""/>
        <dsp:cNvSpPr/>
      </dsp:nvSpPr>
      <dsp:spPr>
        <a:xfrm>
          <a:off x="3871971" y="2696278"/>
          <a:ext cx="3198566" cy="15992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Interpret visual feedback</a:t>
          </a:r>
        </a:p>
      </dsp:txBody>
      <dsp:txXfrm>
        <a:off x="3871971" y="2696278"/>
        <a:ext cx="3198566" cy="15992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9DB68-91C4-4F43-9372-B701B147E6BE}">
      <dsp:nvSpPr>
        <dsp:cNvPr id="0" name=""/>
        <dsp:cNvSpPr/>
      </dsp:nvSpPr>
      <dsp:spPr>
        <a:xfrm>
          <a:off x="5803986" y="1791713"/>
          <a:ext cx="222099" cy="2783646"/>
        </a:xfrm>
        <a:custGeom>
          <a:avLst/>
          <a:gdLst/>
          <a:ahLst/>
          <a:cxnLst/>
          <a:rect l="0" t="0" r="0" b="0"/>
          <a:pathLst>
            <a:path>
              <a:moveTo>
                <a:pt x="0" y="0"/>
              </a:moveTo>
              <a:lnTo>
                <a:pt x="0" y="2783646"/>
              </a:lnTo>
              <a:lnTo>
                <a:pt x="222099" y="278364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84614AD-E4C1-2E42-8606-3924A68E0829}">
      <dsp:nvSpPr>
        <dsp:cNvPr id="0" name=""/>
        <dsp:cNvSpPr/>
      </dsp:nvSpPr>
      <dsp:spPr>
        <a:xfrm>
          <a:off x="5803986"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648FD62-69A8-4E4F-A1F5-8DD1A2A44BE2}">
      <dsp:nvSpPr>
        <dsp:cNvPr id="0" name=""/>
        <dsp:cNvSpPr/>
      </dsp:nvSpPr>
      <dsp:spPr>
        <a:xfrm>
          <a:off x="5803986"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2C0352A-60FE-6748-9084-F40206108819}">
      <dsp:nvSpPr>
        <dsp:cNvPr id="0" name=""/>
        <dsp:cNvSpPr/>
      </dsp:nvSpPr>
      <dsp:spPr>
        <a:xfrm>
          <a:off x="3708847" y="740442"/>
          <a:ext cx="2687403" cy="310939"/>
        </a:xfrm>
        <a:custGeom>
          <a:avLst/>
          <a:gdLst/>
          <a:ahLst/>
          <a:cxnLst/>
          <a:rect l="0" t="0" r="0" b="0"/>
          <a:pathLst>
            <a:path>
              <a:moveTo>
                <a:pt x="0" y="0"/>
              </a:moveTo>
              <a:lnTo>
                <a:pt x="0" y="155469"/>
              </a:lnTo>
              <a:lnTo>
                <a:pt x="2687403" y="155469"/>
              </a:lnTo>
              <a:lnTo>
                <a:pt x="2687403"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7A31C87-0ED1-EF4C-8055-736AABC74C75}">
      <dsp:nvSpPr>
        <dsp:cNvPr id="0" name=""/>
        <dsp:cNvSpPr/>
      </dsp:nvSpPr>
      <dsp:spPr>
        <a:xfrm>
          <a:off x="4012383"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73F9D9C-535E-E640-83B3-0B5D95E0557A}">
      <dsp:nvSpPr>
        <dsp:cNvPr id="0" name=""/>
        <dsp:cNvSpPr/>
      </dsp:nvSpPr>
      <dsp:spPr>
        <a:xfrm>
          <a:off x="4012383"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42524CB-ABF3-3A4A-84DE-002088AF7DC6}">
      <dsp:nvSpPr>
        <dsp:cNvPr id="0" name=""/>
        <dsp:cNvSpPr/>
      </dsp:nvSpPr>
      <dsp:spPr>
        <a:xfrm>
          <a:off x="3708847" y="740442"/>
          <a:ext cx="895801" cy="310939"/>
        </a:xfrm>
        <a:custGeom>
          <a:avLst/>
          <a:gdLst/>
          <a:ahLst/>
          <a:cxnLst/>
          <a:rect l="0" t="0" r="0" b="0"/>
          <a:pathLst>
            <a:path>
              <a:moveTo>
                <a:pt x="0" y="0"/>
              </a:moveTo>
              <a:lnTo>
                <a:pt x="0" y="155469"/>
              </a:lnTo>
              <a:lnTo>
                <a:pt x="895801" y="155469"/>
              </a:lnTo>
              <a:lnTo>
                <a:pt x="895801"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2A0E296-44A9-4D46-8CA1-B8D9003E4D19}">
      <dsp:nvSpPr>
        <dsp:cNvPr id="0" name=""/>
        <dsp:cNvSpPr/>
      </dsp:nvSpPr>
      <dsp:spPr>
        <a:xfrm>
          <a:off x="2813046" y="740442"/>
          <a:ext cx="895801" cy="310939"/>
        </a:xfrm>
        <a:custGeom>
          <a:avLst/>
          <a:gdLst/>
          <a:ahLst/>
          <a:cxnLst/>
          <a:rect l="0" t="0" r="0" b="0"/>
          <a:pathLst>
            <a:path>
              <a:moveTo>
                <a:pt x="895801" y="0"/>
              </a:moveTo>
              <a:lnTo>
                <a:pt x="895801" y="155469"/>
              </a:lnTo>
              <a:lnTo>
                <a:pt x="0" y="155469"/>
              </a:lnTo>
              <a:lnTo>
                <a:pt x="0"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15A0167-7A41-7E49-9B82-C967132BD710}">
      <dsp:nvSpPr>
        <dsp:cNvPr id="0" name=""/>
        <dsp:cNvSpPr/>
      </dsp:nvSpPr>
      <dsp:spPr>
        <a:xfrm>
          <a:off x="429178"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C666021-AFE9-F945-949E-E7D549BDC7EC}">
      <dsp:nvSpPr>
        <dsp:cNvPr id="0" name=""/>
        <dsp:cNvSpPr/>
      </dsp:nvSpPr>
      <dsp:spPr>
        <a:xfrm>
          <a:off x="429178"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52E3CB1-DC35-7D4A-8B96-4DCAAC32DA96}">
      <dsp:nvSpPr>
        <dsp:cNvPr id="0" name=""/>
        <dsp:cNvSpPr/>
      </dsp:nvSpPr>
      <dsp:spPr>
        <a:xfrm>
          <a:off x="1021443" y="740442"/>
          <a:ext cx="2687403" cy="310939"/>
        </a:xfrm>
        <a:custGeom>
          <a:avLst/>
          <a:gdLst/>
          <a:ahLst/>
          <a:cxnLst/>
          <a:rect l="0" t="0" r="0" b="0"/>
          <a:pathLst>
            <a:path>
              <a:moveTo>
                <a:pt x="2687403" y="0"/>
              </a:moveTo>
              <a:lnTo>
                <a:pt x="2687403" y="155469"/>
              </a:lnTo>
              <a:lnTo>
                <a:pt x="0" y="155469"/>
              </a:lnTo>
              <a:lnTo>
                <a:pt x="0"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B30210-161C-EB44-B614-4BA0C90EF3AD}">
      <dsp:nvSpPr>
        <dsp:cNvPr id="0" name=""/>
        <dsp:cNvSpPr/>
      </dsp:nvSpPr>
      <dsp:spPr>
        <a:xfrm>
          <a:off x="2968515" y="110"/>
          <a:ext cx="1480663" cy="740331"/>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Plant</a:t>
          </a:r>
        </a:p>
      </dsp:txBody>
      <dsp:txXfrm>
        <a:off x="2968515" y="110"/>
        <a:ext cx="1480663" cy="740331"/>
      </dsp:txXfrm>
    </dsp:sp>
    <dsp:sp modelId="{04E4D4C8-C537-2347-BD1E-050B024CF03A}">
      <dsp:nvSpPr>
        <dsp:cNvPr id="0" name=""/>
        <dsp:cNvSpPr/>
      </dsp:nvSpPr>
      <dsp:spPr>
        <a:xfrm>
          <a:off x="281112"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Control inputs and outputs</a:t>
          </a:r>
        </a:p>
      </dsp:txBody>
      <dsp:txXfrm>
        <a:off x="281112" y="1051381"/>
        <a:ext cx="1480663" cy="740331"/>
      </dsp:txXfrm>
    </dsp:sp>
    <dsp:sp modelId="{BE8C6258-E23F-6A4D-A3CE-90828F6133D0}">
      <dsp:nvSpPr>
        <dsp:cNvPr id="0" name=""/>
        <dsp:cNvSpPr/>
      </dsp:nvSpPr>
      <dsp:spPr>
        <a:xfrm>
          <a:off x="651277"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Receive input signal</a:t>
          </a:r>
        </a:p>
      </dsp:txBody>
      <dsp:txXfrm>
        <a:off x="651277" y="2102652"/>
        <a:ext cx="1480663" cy="740331"/>
      </dsp:txXfrm>
    </dsp:sp>
    <dsp:sp modelId="{E226C415-9957-644F-AE6F-52C242D7F212}">
      <dsp:nvSpPr>
        <dsp:cNvPr id="0" name=""/>
        <dsp:cNvSpPr/>
      </dsp:nvSpPr>
      <dsp:spPr>
        <a:xfrm>
          <a:off x="651277"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Deliver output signal</a:t>
          </a:r>
        </a:p>
      </dsp:txBody>
      <dsp:txXfrm>
        <a:off x="651277" y="3153923"/>
        <a:ext cx="1480663" cy="740331"/>
      </dsp:txXfrm>
    </dsp:sp>
    <dsp:sp modelId="{C876111B-2217-EF46-95BC-8241E4D2E307}">
      <dsp:nvSpPr>
        <dsp:cNvPr id="0" name=""/>
        <dsp:cNvSpPr/>
      </dsp:nvSpPr>
      <dsp:spPr>
        <a:xfrm>
          <a:off x="2072714"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Move motors</a:t>
          </a:r>
        </a:p>
      </dsp:txBody>
      <dsp:txXfrm>
        <a:off x="2072714" y="1051381"/>
        <a:ext cx="1480663" cy="740331"/>
      </dsp:txXfrm>
    </dsp:sp>
    <dsp:sp modelId="{BB9EBDD9-A518-554D-96D6-450E83A503AB}">
      <dsp:nvSpPr>
        <dsp:cNvPr id="0" name=""/>
        <dsp:cNvSpPr/>
      </dsp:nvSpPr>
      <dsp:spPr>
        <a:xfrm>
          <a:off x="3864317"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Manage data</a:t>
          </a:r>
        </a:p>
      </dsp:txBody>
      <dsp:txXfrm>
        <a:off x="3864317" y="1051381"/>
        <a:ext cx="1480663" cy="740331"/>
      </dsp:txXfrm>
    </dsp:sp>
    <dsp:sp modelId="{484C0B0E-6567-C643-AC11-8D9368AA64E7}">
      <dsp:nvSpPr>
        <dsp:cNvPr id="0" name=""/>
        <dsp:cNvSpPr/>
      </dsp:nvSpPr>
      <dsp:spPr>
        <a:xfrm>
          <a:off x="4234483"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Record data</a:t>
          </a:r>
        </a:p>
      </dsp:txBody>
      <dsp:txXfrm>
        <a:off x="4234483" y="2102652"/>
        <a:ext cx="1480663" cy="740331"/>
      </dsp:txXfrm>
    </dsp:sp>
    <dsp:sp modelId="{2E31CD6F-6BEE-5044-BFC7-DB9C630B3D6B}">
      <dsp:nvSpPr>
        <dsp:cNvPr id="0" name=""/>
        <dsp:cNvSpPr/>
      </dsp:nvSpPr>
      <dsp:spPr>
        <a:xfrm>
          <a:off x="4234483"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Communicate Data</a:t>
          </a:r>
        </a:p>
      </dsp:txBody>
      <dsp:txXfrm>
        <a:off x="4234483" y="3153923"/>
        <a:ext cx="1480663" cy="740331"/>
      </dsp:txXfrm>
    </dsp:sp>
    <dsp:sp modelId="{370FF74E-646D-D14A-9DB6-6FA1CA51DE44}">
      <dsp:nvSpPr>
        <dsp:cNvPr id="0" name=""/>
        <dsp:cNvSpPr/>
      </dsp:nvSpPr>
      <dsp:spPr>
        <a:xfrm>
          <a:off x="5655919"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Supply power</a:t>
          </a:r>
        </a:p>
      </dsp:txBody>
      <dsp:txXfrm>
        <a:off x="5655919" y="1051381"/>
        <a:ext cx="1480663" cy="740331"/>
      </dsp:txXfrm>
    </dsp:sp>
    <dsp:sp modelId="{1F0E66F4-8ED4-254E-9376-1448B66E8FA0}">
      <dsp:nvSpPr>
        <dsp:cNvPr id="0" name=""/>
        <dsp:cNvSpPr/>
      </dsp:nvSpPr>
      <dsp:spPr>
        <a:xfrm>
          <a:off x="6026085"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Limit maximum voltage</a:t>
          </a:r>
        </a:p>
      </dsp:txBody>
      <dsp:txXfrm>
        <a:off x="6026085" y="2102652"/>
        <a:ext cx="1480663" cy="740331"/>
      </dsp:txXfrm>
    </dsp:sp>
    <dsp:sp modelId="{BCC4B07C-AB9A-B341-9623-4BFE1A34745D}">
      <dsp:nvSpPr>
        <dsp:cNvPr id="0" name=""/>
        <dsp:cNvSpPr/>
      </dsp:nvSpPr>
      <dsp:spPr>
        <a:xfrm>
          <a:off x="6026085"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Limit maximum current</a:t>
          </a:r>
        </a:p>
      </dsp:txBody>
      <dsp:txXfrm>
        <a:off x="6026085" y="3153923"/>
        <a:ext cx="1480663" cy="740331"/>
      </dsp:txXfrm>
    </dsp:sp>
    <dsp:sp modelId="{4454A081-7EE1-7548-A8B8-D94E74D8691F}">
      <dsp:nvSpPr>
        <dsp:cNvPr id="0" name=""/>
        <dsp:cNvSpPr/>
      </dsp:nvSpPr>
      <dsp:spPr>
        <a:xfrm>
          <a:off x="6026085" y="4205194"/>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Disconnect power</a:t>
          </a:r>
        </a:p>
      </dsp:txBody>
      <dsp:txXfrm>
        <a:off x="6026085" y="4205194"/>
        <a:ext cx="1480663" cy="7403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DE066-CA21-854F-89BD-20E1B86D01FC}">
      <dsp:nvSpPr>
        <dsp:cNvPr id="0" name=""/>
        <dsp:cNvSpPr/>
      </dsp:nvSpPr>
      <dsp:spPr>
        <a:xfrm>
          <a:off x="3266964" y="2043795"/>
          <a:ext cx="253188" cy="1974871"/>
        </a:xfrm>
        <a:custGeom>
          <a:avLst/>
          <a:gdLst/>
          <a:ahLst/>
          <a:cxnLst/>
          <a:rect l="0" t="0" r="0" b="0"/>
          <a:pathLst>
            <a:path>
              <a:moveTo>
                <a:pt x="0" y="0"/>
              </a:moveTo>
              <a:lnTo>
                <a:pt x="0" y="1974871"/>
              </a:lnTo>
              <a:lnTo>
                <a:pt x="253188" y="197487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545CBBD-B92C-DB42-86AA-A9230EA8B7D6}">
      <dsp:nvSpPr>
        <dsp:cNvPr id="0" name=""/>
        <dsp:cNvSpPr/>
      </dsp:nvSpPr>
      <dsp:spPr>
        <a:xfrm>
          <a:off x="3266964" y="2043795"/>
          <a:ext cx="253188" cy="776445"/>
        </a:xfrm>
        <a:custGeom>
          <a:avLst/>
          <a:gdLst/>
          <a:ahLst/>
          <a:cxnLst/>
          <a:rect l="0" t="0" r="0" b="0"/>
          <a:pathLst>
            <a:path>
              <a:moveTo>
                <a:pt x="0" y="0"/>
              </a:moveTo>
              <a:lnTo>
                <a:pt x="0" y="776445"/>
              </a:lnTo>
              <a:lnTo>
                <a:pt x="253188" y="77644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3221E2D-F133-BB4C-BFBD-D94062CF5A3E}">
      <dsp:nvSpPr>
        <dsp:cNvPr id="0" name=""/>
        <dsp:cNvSpPr/>
      </dsp:nvSpPr>
      <dsp:spPr>
        <a:xfrm>
          <a:off x="2920940" y="845369"/>
          <a:ext cx="1021194" cy="354464"/>
        </a:xfrm>
        <a:custGeom>
          <a:avLst/>
          <a:gdLst/>
          <a:ahLst/>
          <a:cxnLst/>
          <a:rect l="0" t="0" r="0" b="0"/>
          <a:pathLst>
            <a:path>
              <a:moveTo>
                <a:pt x="0" y="0"/>
              </a:moveTo>
              <a:lnTo>
                <a:pt x="0" y="177232"/>
              </a:lnTo>
              <a:lnTo>
                <a:pt x="1021194" y="177232"/>
              </a:lnTo>
              <a:lnTo>
                <a:pt x="1021194" y="354464"/>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E39771B-5F0A-4946-B95F-332D3DE25688}">
      <dsp:nvSpPr>
        <dsp:cNvPr id="0" name=""/>
        <dsp:cNvSpPr/>
      </dsp:nvSpPr>
      <dsp:spPr>
        <a:xfrm>
          <a:off x="1224576" y="2043795"/>
          <a:ext cx="253188" cy="1974871"/>
        </a:xfrm>
        <a:custGeom>
          <a:avLst/>
          <a:gdLst/>
          <a:ahLst/>
          <a:cxnLst/>
          <a:rect l="0" t="0" r="0" b="0"/>
          <a:pathLst>
            <a:path>
              <a:moveTo>
                <a:pt x="0" y="0"/>
              </a:moveTo>
              <a:lnTo>
                <a:pt x="0" y="1974871"/>
              </a:lnTo>
              <a:lnTo>
                <a:pt x="253188" y="197487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610BD52-2C48-DE4D-B8D9-174F4FEAF163}">
      <dsp:nvSpPr>
        <dsp:cNvPr id="0" name=""/>
        <dsp:cNvSpPr/>
      </dsp:nvSpPr>
      <dsp:spPr>
        <a:xfrm>
          <a:off x="1224576" y="2043795"/>
          <a:ext cx="253188" cy="776445"/>
        </a:xfrm>
        <a:custGeom>
          <a:avLst/>
          <a:gdLst/>
          <a:ahLst/>
          <a:cxnLst/>
          <a:rect l="0" t="0" r="0" b="0"/>
          <a:pathLst>
            <a:path>
              <a:moveTo>
                <a:pt x="0" y="0"/>
              </a:moveTo>
              <a:lnTo>
                <a:pt x="0" y="776445"/>
              </a:lnTo>
              <a:lnTo>
                <a:pt x="253188" y="77644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4024ACB-999D-DF4B-BAD5-9D4A3C6195C4}">
      <dsp:nvSpPr>
        <dsp:cNvPr id="0" name=""/>
        <dsp:cNvSpPr/>
      </dsp:nvSpPr>
      <dsp:spPr>
        <a:xfrm>
          <a:off x="1899746" y="845369"/>
          <a:ext cx="1021194" cy="354464"/>
        </a:xfrm>
        <a:custGeom>
          <a:avLst/>
          <a:gdLst/>
          <a:ahLst/>
          <a:cxnLst/>
          <a:rect l="0" t="0" r="0" b="0"/>
          <a:pathLst>
            <a:path>
              <a:moveTo>
                <a:pt x="1021194" y="0"/>
              </a:moveTo>
              <a:lnTo>
                <a:pt x="1021194" y="177232"/>
              </a:lnTo>
              <a:lnTo>
                <a:pt x="0" y="177232"/>
              </a:lnTo>
              <a:lnTo>
                <a:pt x="0" y="354464"/>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4424C27-C0D8-6242-82BB-4BB9BBB3D210}">
      <dsp:nvSpPr>
        <dsp:cNvPr id="0" name=""/>
        <dsp:cNvSpPr/>
      </dsp:nvSpPr>
      <dsp:spPr>
        <a:xfrm>
          <a:off x="2076978" y="1407"/>
          <a:ext cx="1687924" cy="843962"/>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Facilitate</a:t>
          </a:r>
        </a:p>
      </dsp:txBody>
      <dsp:txXfrm>
        <a:off x="2076978" y="1407"/>
        <a:ext cx="1687924" cy="843962"/>
      </dsp:txXfrm>
    </dsp:sp>
    <dsp:sp modelId="{1399DD06-CC2B-BC46-A8EF-C375268B2E5C}">
      <dsp:nvSpPr>
        <dsp:cNvPr id="0" name=""/>
        <dsp:cNvSpPr/>
      </dsp:nvSpPr>
      <dsp:spPr>
        <a:xfrm>
          <a:off x="1055784" y="1199833"/>
          <a:ext cx="1687924" cy="8439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Guide students</a:t>
          </a:r>
        </a:p>
      </dsp:txBody>
      <dsp:txXfrm>
        <a:off x="1055784" y="1199833"/>
        <a:ext cx="1687924" cy="843962"/>
      </dsp:txXfrm>
    </dsp:sp>
    <dsp:sp modelId="{505BEE1E-5E27-5740-8BE4-B256754BAAF3}">
      <dsp:nvSpPr>
        <dsp:cNvPr id="0" name=""/>
        <dsp:cNvSpPr/>
      </dsp:nvSpPr>
      <dsp:spPr>
        <a:xfrm>
          <a:off x="1477765" y="2398259"/>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 instructions</a:t>
          </a:r>
        </a:p>
      </dsp:txBody>
      <dsp:txXfrm>
        <a:off x="1477765" y="2398259"/>
        <a:ext cx="1687924" cy="843962"/>
      </dsp:txXfrm>
    </dsp:sp>
    <dsp:sp modelId="{80ADB6B8-11B8-974A-9E4A-503B9353B0F0}">
      <dsp:nvSpPr>
        <dsp:cNvPr id="0" name=""/>
        <dsp:cNvSpPr/>
      </dsp:nvSpPr>
      <dsp:spPr>
        <a:xfrm>
          <a:off x="1477765" y="3596685"/>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 safety protocols</a:t>
          </a:r>
        </a:p>
      </dsp:txBody>
      <dsp:txXfrm>
        <a:off x="1477765" y="3596685"/>
        <a:ext cx="1687924" cy="843962"/>
      </dsp:txXfrm>
    </dsp:sp>
    <dsp:sp modelId="{A7304EE1-8441-8E4C-A444-EB14CD517151}">
      <dsp:nvSpPr>
        <dsp:cNvPr id="0" name=""/>
        <dsp:cNvSpPr/>
      </dsp:nvSpPr>
      <dsp:spPr>
        <a:xfrm>
          <a:off x="3098172" y="1199833"/>
          <a:ext cx="1687924" cy="8439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Guide faculty</a:t>
          </a:r>
        </a:p>
      </dsp:txBody>
      <dsp:txXfrm>
        <a:off x="3098172" y="1199833"/>
        <a:ext cx="1687924" cy="843962"/>
      </dsp:txXfrm>
    </dsp:sp>
    <dsp:sp modelId="{5738475C-196D-AF4B-938B-72685EC407BC}">
      <dsp:nvSpPr>
        <dsp:cNvPr id="0" name=""/>
        <dsp:cNvSpPr/>
      </dsp:nvSpPr>
      <dsp:spPr>
        <a:xfrm>
          <a:off x="3520153" y="2398259"/>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 critical knowledge</a:t>
          </a:r>
        </a:p>
      </dsp:txBody>
      <dsp:txXfrm>
        <a:off x="3520153" y="2398259"/>
        <a:ext cx="1687924" cy="843962"/>
      </dsp:txXfrm>
    </dsp:sp>
    <dsp:sp modelId="{605FDC8C-EACE-984E-A53C-27A27986FC97}">
      <dsp:nvSpPr>
        <dsp:cNvPr id="0" name=""/>
        <dsp:cNvSpPr/>
      </dsp:nvSpPr>
      <dsp:spPr>
        <a:xfrm>
          <a:off x="3520153" y="3596685"/>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 performance measures</a:t>
          </a:r>
        </a:p>
      </dsp:txBody>
      <dsp:txXfrm>
        <a:off x="3520153" y="3596685"/>
        <a:ext cx="1687924" cy="8439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DC155BF0-74E1-EB4A-9555-A43B7ECCF4FA}">
      <dsp:nvSpPr>
        <dsp:cNvPr id="0" name=""/>
        <dsp:cNvSpPr/>
      </dsp:nvSpPr>
      <dsp:spPr>
        <a:xfrm>
          <a:off x="4881"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Receive material/training from Rockwell</a:t>
          </a:r>
        </a:p>
      </dsp:txBody>
      <dsp:txXfrm>
        <a:off x="89754" y="1388845"/>
        <a:ext cx="2178166" cy="1568884"/>
      </dsp:txXfrm>
    </dsp:sp>
    <dsp:sp modelId="{5157A4F8-77F5-784D-96CA-F9FE6352E3B5}">
      <dsp:nvSpPr>
        <dsp:cNvPr id="0" name=""/>
        <dsp:cNvSpPr/>
      </dsp:nvSpPr>
      <dsp:spPr>
        <a:xfrm>
          <a:off x="2470189"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Continue learning and programming PLCs using Ladder Logic</a:t>
          </a:r>
        </a:p>
      </dsp:txBody>
      <dsp:txXfrm>
        <a:off x="2555062" y="1388845"/>
        <a:ext cx="2178166" cy="1568884"/>
      </dsp:txXfrm>
    </dsp:sp>
    <dsp:sp modelId="{7F7EC934-F430-4047-9610-AE9744295074}">
      <dsp:nvSpPr>
        <dsp:cNvPr id="0" name=""/>
        <dsp:cNvSpPr/>
      </dsp:nvSpPr>
      <dsp:spPr>
        <a:xfrm>
          <a:off x="4935497"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Coordinate with Center of the Advancement of Teaching</a:t>
          </a:r>
        </a:p>
      </dsp:txBody>
      <dsp:txXfrm>
        <a:off x="5020370" y="1388845"/>
        <a:ext cx="2178166" cy="1568884"/>
      </dsp:txXfrm>
    </dsp:sp>
    <dsp:sp modelId="{8602F124-2E66-9F47-AE47-46785E03C74D}">
      <dsp:nvSpPr>
        <dsp:cNvPr id="0" name=""/>
        <dsp:cNvSpPr/>
      </dsp:nvSpPr>
      <dsp:spPr>
        <a:xfrm>
          <a:off x="7400805"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Familiarize ourselves with FSU and Rockwell licensing and vending processes</a:t>
          </a:r>
        </a:p>
      </dsp:txBody>
      <dsp:txXfrm>
        <a:off x="7485678" y="1388845"/>
        <a:ext cx="2178166" cy="1568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0CE92-20C5-439E-A0FE-D7768830FA01}">
      <dsp:nvSpPr>
        <dsp:cNvPr id="0" name=""/>
        <dsp:cNvSpPr/>
      </dsp:nvSpPr>
      <dsp:spPr>
        <a:xfrm>
          <a:off x="2969" y="1346259"/>
          <a:ext cx="2895699" cy="1158279"/>
        </a:xfrm>
        <a:prstGeom prst="rect">
          <a:avLst/>
        </a:prstGeom>
        <a:solidFill>
          <a:schemeClr val="bg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264160" rIns="462280" bIns="26416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969" y="1346259"/>
        <a:ext cx="2895699" cy="1158279"/>
      </dsp:txXfrm>
    </dsp:sp>
    <dsp:sp modelId="{28588491-D303-4CC1-8CC0-39FA2F387C75}">
      <dsp:nvSpPr>
        <dsp:cNvPr id="0" name=""/>
        <dsp:cNvSpPr/>
      </dsp:nvSpPr>
      <dsp:spPr>
        <a:xfrm>
          <a:off x="2969" y="2504539"/>
          <a:ext cx="2895699" cy="2854800"/>
        </a:xfrm>
        <a:prstGeom prst="rect">
          <a:avLst/>
        </a:prstGeom>
        <a:solidFill>
          <a:srgbClr val="EE7624"/>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68FB0B-EB89-41A9-BE1A-FB4F7620D49E}">
      <dsp:nvSpPr>
        <dsp:cNvPr id="0" name=""/>
        <dsp:cNvSpPr/>
      </dsp:nvSpPr>
      <dsp:spPr>
        <a:xfrm>
          <a:off x="3304066" y="1346259"/>
          <a:ext cx="2895699" cy="1158279"/>
        </a:xfrm>
        <a:prstGeom prst="rect">
          <a:avLst/>
        </a:prstGeom>
        <a:solidFill>
          <a:schemeClr val="bg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264160" rIns="462280" bIns="264160" numCol="1" spcCol="1270" anchor="ctr" anchorCtr="0">
          <a:noAutofit/>
        </a:bodyPr>
        <a:lstStyle/>
        <a:p>
          <a:pPr marL="0" lvl="0" indent="0" algn="ctr" defTabSz="2889250" rtl="0">
            <a:lnSpc>
              <a:spcPct val="90000"/>
            </a:lnSpc>
            <a:spcBef>
              <a:spcPct val="0"/>
            </a:spcBef>
            <a:spcAft>
              <a:spcPct val="35000"/>
            </a:spcAft>
            <a:buNone/>
          </a:pPr>
          <a:endParaRPr lang="en-US" sz="6500" kern="1200">
            <a:latin typeface="Arial Black"/>
            <a:ea typeface="Calibri"/>
            <a:cs typeface="Calibri"/>
          </a:endParaRPr>
        </a:p>
      </dsp:txBody>
      <dsp:txXfrm>
        <a:off x="3304066" y="1346259"/>
        <a:ext cx="2895699" cy="1158279"/>
      </dsp:txXfrm>
    </dsp:sp>
    <dsp:sp modelId="{ACA9EE6B-B83B-4B83-B413-CDAA442C2F69}">
      <dsp:nvSpPr>
        <dsp:cNvPr id="0" name=""/>
        <dsp:cNvSpPr/>
      </dsp:nvSpPr>
      <dsp:spPr>
        <a:xfrm>
          <a:off x="3304066" y="2504539"/>
          <a:ext cx="2895699" cy="2854800"/>
        </a:xfrm>
        <a:prstGeom prst="rect">
          <a:avLst/>
        </a:prstGeom>
        <a:solidFill>
          <a:srgbClr val="EE7624"/>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EA2E89-E335-4069-BCE6-87E46A8AB94D}">
      <dsp:nvSpPr>
        <dsp:cNvPr id="0" name=""/>
        <dsp:cNvSpPr/>
      </dsp:nvSpPr>
      <dsp:spPr>
        <a:xfrm>
          <a:off x="6605163" y="1346259"/>
          <a:ext cx="2895699" cy="1158279"/>
        </a:xfrm>
        <a:prstGeom prst="rect">
          <a:avLst/>
        </a:prstGeom>
        <a:solidFill>
          <a:schemeClr val="bg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264160" rIns="462280" bIns="264160" numCol="1" spcCol="1270" anchor="ctr" anchorCtr="0">
          <a:noAutofit/>
        </a:bodyPr>
        <a:lstStyle/>
        <a:p>
          <a:pPr marL="0" lvl="0" indent="0" algn="ctr" defTabSz="2889250">
            <a:lnSpc>
              <a:spcPct val="90000"/>
            </a:lnSpc>
            <a:spcBef>
              <a:spcPct val="0"/>
            </a:spcBef>
            <a:spcAft>
              <a:spcPct val="35000"/>
            </a:spcAft>
            <a:buNone/>
          </a:pPr>
          <a:endParaRPr lang="en-US" sz="6500" kern="1200">
            <a:latin typeface="Arial Black"/>
            <a:ea typeface="Calibri"/>
            <a:cs typeface="Calibri"/>
          </a:endParaRPr>
        </a:p>
      </dsp:txBody>
      <dsp:txXfrm>
        <a:off x="6605163" y="1346259"/>
        <a:ext cx="2895699" cy="1158279"/>
      </dsp:txXfrm>
    </dsp:sp>
    <dsp:sp modelId="{5F07B6F5-7C28-4E35-9C8D-FCFA3EF964BA}">
      <dsp:nvSpPr>
        <dsp:cNvPr id="0" name=""/>
        <dsp:cNvSpPr/>
      </dsp:nvSpPr>
      <dsp:spPr>
        <a:xfrm>
          <a:off x="6605163" y="2504539"/>
          <a:ext cx="2895699" cy="2854800"/>
        </a:xfrm>
        <a:prstGeom prst="rect">
          <a:avLst/>
        </a:prstGeom>
        <a:solidFill>
          <a:srgbClr val="EE7624"/>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A4246-C9D8-4DAB-9448-768B801CB2F8}">
      <dsp:nvSpPr>
        <dsp:cNvPr id="0" name=""/>
        <dsp:cNvSpPr/>
      </dsp:nvSpPr>
      <dsp:spPr>
        <a:xfrm>
          <a:off x="4921" y="1190452"/>
          <a:ext cx="2237774" cy="1297789"/>
        </a:xfrm>
        <a:prstGeom prst="roundRect">
          <a:avLst>
            <a:gd name="adj" fmla="val 10000"/>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rtl="0">
            <a:lnSpc>
              <a:spcPct val="90000"/>
            </a:lnSpc>
            <a:spcBef>
              <a:spcPct val="0"/>
            </a:spcBef>
            <a:spcAft>
              <a:spcPct val="35000"/>
            </a:spcAft>
            <a:buNone/>
          </a:pPr>
          <a:r>
            <a:rPr lang="en-US" sz="2000" kern="1200">
              <a:latin typeface="Arial Black"/>
            </a:rPr>
            <a:t> Logic Simulation</a:t>
          </a:r>
          <a:endParaRPr lang="en-US" sz="2000" kern="1200"/>
        </a:p>
      </dsp:txBody>
      <dsp:txXfrm>
        <a:off x="4921" y="1190452"/>
        <a:ext cx="2237774" cy="865193"/>
      </dsp:txXfrm>
    </dsp:sp>
    <dsp:sp modelId="{65495277-5796-41E2-89A8-112E0D53ED39}">
      <dsp:nvSpPr>
        <dsp:cNvPr id="0" name=""/>
        <dsp:cNvSpPr/>
      </dsp:nvSpPr>
      <dsp:spPr>
        <a:xfrm>
          <a:off x="463261" y="2055646"/>
          <a:ext cx="2237774" cy="1872000"/>
        </a:xfrm>
        <a:prstGeom prst="roundRect">
          <a:avLst>
            <a:gd name="adj" fmla="val 10000"/>
          </a:avLst>
        </a:prstGeom>
        <a:solidFill>
          <a:srgbClr val="003B6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rtl="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dsp:txBody>
      <dsp:txXfrm>
        <a:off x="518090" y="2110475"/>
        <a:ext cx="2128116" cy="1762342"/>
      </dsp:txXfrm>
    </dsp:sp>
    <dsp:sp modelId="{735A85E6-8AC4-4E97-A9CC-EB9532EA21A3}">
      <dsp:nvSpPr>
        <dsp:cNvPr id="0" name=""/>
        <dsp:cNvSpPr/>
      </dsp:nvSpPr>
      <dsp:spPr>
        <a:xfrm>
          <a:off x="2581934" y="1344478"/>
          <a:ext cx="719185" cy="5571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581934" y="1455906"/>
        <a:ext cx="552043" cy="334285"/>
      </dsp:txXfrm>
    </dsp:sp>
    <dsp:sp modelId="{FAFDE55F-401E-492F-8AEA-E23DE2551909}">
      <dsp:nvSpPr>
        <dsp:cNvPr id="0" name=""/>
        <dsp:cNvSpPr/>
      </dsp:nvSpPr>
      <dsp:spPr>
        <a:xfrm>
          <a:off x="3599650" y="1190452"/>
          <a:ext cx="2237774" cy="1297789"/>
        </a:xfrm>
        <a:prstGeom prst="roundRect">
          <a:avLst>
            <a:gd name="adj" fmla="val 10000"/>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rtl="0">
            <a:lnSpc>
              <a:spcPct val="90000"/>
            </a:lnSpc>
            <a:spcBef>
              <a:spcPct val="0"/>
            </a:spcBef>
            <a:spcAft>
              <a:spcPct val="35000"/>
            </a:spcAft>
            <a:buNone/>
          </a:pPr>
          <a:r>
            <a:rPr lang="en-US" sz="2000" kern="1200">
              <a:latin typeface="Arial Black"/>
            </a:rPr>
            <a:t> Hardware Introduction</a:t>
          </a:r>
          <a:endParaRPr lang="en-US" sz="2000" kern="1200"/>
        </a:p>
      </dsp:txBody>
      <dsp:txXfrm>
        <a:off x="3599650" y="1190452"/>
        <a:ext cx="2237774" cy="865193"/>
      </dsp:txXfrm>
    </dsp:sp>
    <dsp:sp modelId="{11BC116E-B262-4264-97AF-AEC3FF814914}">
      <dsp:nvSpPr>
        <dsp:cNvPr id="0" name=""/>
        <dsp:cNvSpPr/>
      </dsp:nvSpPr>
      <dsp:spPr>
        <a:xfrm>
          <a:off x="4057989" y="2055646"/>
          <a:ext cx="2237774" cy="1872000"/>
        </a:xfrm>
        <a:prstGeom prst="roundRect">
          <a:avLst>
            <a:gd name="adj" fmla="val 10000"/>
          </a:avLst>
        </a:prstGeom>
        <a:solidFill>
          <a:srgbClr val="003B6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rtl="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dsp:txBody>
      <dsp:txXfrm>
        <a:off x="4112818" y="2110475"/>
        <a:ext cx="2128116" cy="1762342"/>
      </dsp:txXfrm>
    </dsp:sp>
    <dsp:sp modelId="{EA86DAC4-ADD1-4A95-B00A-81C6E241D6C5}">
      <dsp:nvSpPr>
        <dsp:cNvPr id="0" name=""/>
        <dsp:cNvSpPr/>
      </dsp:nvSpPr>
      <dsp:spPr>
        <a:xfrm>
          <a:off x="6176663" y="1344478"/>
          <a:ext cx="719185" cy="5571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176663" y="1455906"/>
        <a:ext cx="552043" cy="334285"/>
      </dsp:txXfrm>
    </dsp:sp>
    <dsp:sp modelId="{BF154F78-C2BD-4F40-B5BE-1CABE7FE6772}">
      <dsp:nvSpPr>
        <dsp:cNvPr id="0" name=""/>
        <dsp:cNvSpPr/>
      </dsp:nvSpPr>
      <dsp:spPr>
        <a:xfrm>
          <a:off x="7194379" y="1190452"/>
          <a:ext cx="2237774" cy="1297789"/>
        </a:xfrm>
        <a:prstGeom prst="roundRect">
          <a:avLst>
            <a:gd name="adj" fmla="val 10000"/>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rtl="0">
            <a:lnSpc>
              <a:spcPct val="90000"/>
            </a:lnSpc>
            <a:spcBef>
              <a:spcPct val="0"/>
            </a:spcBef>
            <a:spcAft>
              <a:spcPct val="35000"/>
            </a:spcAft>
            <a:buNone/>
          </a:pPr>
          <a:r>
            <a:rPr lang="en-US" sz="2000" kern="1200">
              <a:latin typeface="Arial Black"/>
            </a:rPr>
            <a:t> Automated System</a:t>
          </a:r>
          <a:endParaRPr lang="en-US" sz="2000" kern="1200"/>
        </a:p>
      </dsp:txBody>
      <dsp:txXfrm>
        <a:off x="7194379" y="1190452"/>
        <a:ext cx="2237774" cy="865193"/>
      </dsp:txXfrm>
    </dsp:sp>
    <dsp:sp modelId="{9902E7CD-D0CC-4ED3-8B32-6AC82F89B572}">
      <dsp:nvSpPr>
        <dsp:cNvPr id="0" name=""/>
        <dsp:cNvSpPr/>
      </dsp:nvSpPr>
      <dsp:spPr>
        <a:xfrm>
          <a:off x="7652718" y="2055646"/>
          <a:ext cx="2237774" cy="1872000"/>
        </a:xfrm>
        <a:prstGeom prst="roundRect">
          <a:avLst>
            <a:gd name="adj" fmla="val 10000"/>
          </a:avLst>
        </a:prstGeom>
        <a:solidFill>
          <a:srgbClr val="003B6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rtl="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dsp:txBody>
      <dsp:txXfrm>
        <a:off x="7707547" y="2110475"/>
        <a:ext cx="2128116" cy="17623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0CE92-20C5-439E-A0FE-D7768830FA01}">
      <dsp:nvSpPr>
        <dsp:cNvPr id="0" name=""/>
        <dsp:cNvSpPr/>
      </dsp:nvSpPr>
      <dsp:spPr>
        <a:xfrm>
          <a:off x="2969" y="1346259"/>
          <a:ext cx="2895699" cy="1158279"/>
        </a:xfrm>
        <a:prstGeom prst="rect">
          <a:avLst/>
        </a:prstGeom>
        <a:solidFill>
          <a:schemeClr val="bg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264160" rIns="462280" bIns="26416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969" y="1346259"/>
        <a:ext cx="2895699" cy="1158279"/>
      </dsp:txXfrm>
    </dsp:sp>
    <dsp:sp modelId="{28588491-D303-4CC1-8CC0-39FA2F387C75}">
      <dsp:nvSpPr>
        <dsp:cNvPr id="0" name=""/>
        <dsp:cNvSpPr/>
      </dsp:nvSpPr>
      <dsp:spPr>
        <a:xfrm>
          <a:off x="2969" y="2504539"/>
          <a:ext cx="2895699" cy="2854800"/>
        </a:xfrm>
        <a:prstGeom prst="rect">
          <a:avLst/>
        </a:prstGeom>
        <a:solidFill>
          <a:srgbClr val="EE7624"/>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68FB0B-EB89-41A9-BE1A-FB4F7620D49E}">
      <dsp:nvSpPr>
        <dsp:cNvPr id="0" name=""/>
        <dsp:cNvSpPr/>
      </dsp:nvSpPr>
      <dsp:spPr>
        <a:xfrm>
          <a:off x="3304066" y="1346259"/>
          <a:ext cx="2895699" cy="1158279"/>
        </a:xfrm>
        <a:prstGeom prst="rect">
          <a:avLst/>
        </a:prstGeom>
        <a:solidFill>
          <a:schemeClr val="bg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264160" rIns="462280" bIns="264160" numCol="1" spcCol="1270" anchor="ctr" anchorCtr="0">
          <a:noAutofit/>
        </a:bodyPr>
        <a:lstStyle/>
        <a:p>
          <a:pPr marL="0" lvl="0" indent="0" algn="ctr" defTabSz="2889250" rtl="0">
            <a:lnSpc>
              <a:spcPct val="90000"/>
            </a:lnSpc>
            <a:spcBef>
              <a:spcPct val="0"/>
            </a:spcBef>
            <a:spcAft>
              <a:spcPct val="35000"/>
            </a:spcAft>
            <a:buNone/>
          </a:pPr>
          <a:endParaRPr lang="en-US" sz="6500" kern="1200">
            <a:latin typeface="Arial Black"/>
            <a:ea typeface="Calibri"/>
            <a:cs typeface="Calibri"/>
          </a:endParaRPr>
        </a:p>
      </dsp:txBody>
      <dsp:txXfrm>
        <a:off x="3304066" y="1346259"/>
        <a:ext cx="2895699" cy="1158279"/>
      </dsp:txXfrm>
    </dsp:sp>
    <dsp:sp modelId="{ACA9EE6B-B83B-4B83-B413-CDAA442C2F69}">
      <dsp:nvSpPr>
        <dsp:cNvPr id="0" name=""/>
        <dsp:cNvSpPr/>
      </dsp:nvSpPr>
      <dsp:spPr>
        <a:xfrm>
          <a:off x="3304066" y="2504539"/>
          <a:ext cx="2895699" cy="2854800"/>
        </a:xfrm>
        <a:prstGeom prst="rect">
          <a:avLst/>
        </a:prstGeom>
        <a:solidFill>
          <a:srgbClr val="EE7624"/>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EA2E89-E335-4069-BCE6-87E46A8AB94D}">
      <dsp:nvSpPr>
        <dsp:cNvPr id="0" name=""/>
        <dsp:cNvSpPr/>
      </dsp:nvSpPr>
      <dsp:spPr>
        <a:xfrm>
          <a:off x="6605163" y="1346259"/>
          <a:ext cx="2895699" cy="1158279"/>
        </a:xfrm>
        <a:prstGeom prst="rect">
          <a:avLst/>
        </a:prstGeom>
        <a:solidFill>
          <a:schemeClr val="bg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264160" rIns="462280" bIns="264160" numCol="1" spcCol="1270" anchor="ctr" anchorCtr="0">
          <a:noAutofit/>
        </a:bodyPr>
        <a:lstStyle/>
        <a:p>
          <a:pPr marL="0" lvl="0" indent="0" algn="ctr" defTabSz="2889250">
            <a:lnSpc>
              <a:spcPct val="90000"/>
            </a:lnSpc>
            <a:spcBef>
              <a:spcPct val="0"/>
            </a:spcBef>
            <a:spcAft>
              <a:spcPct val="35000"/>
            </a:spcAft>
            <a:buNone/>
          </a:pPr>
          <a:endParaRPr lang="en-US" sz="6500" kern="1200">
            <a:latin typeface="Arial Black"/>
            <a:ea typeface="Calibri"/>
            <a:cs typeface="Calibri"/>
          </a:endParaRPr>
        </a:p>
      </dsp:txBody>
      <dsp:txXfrm>
        <a:off x="6605163" y="1346259"/>
        <a:ext cx="2895699" cy="1158279"/>
      </dsp:txXfrm>
    </dsp:sp>
    <dsp:sp modelId="{5F07B6F5-7C28-4E35-9C8D-FCFA3EF964BA}">
      <dsp:nvSpPr>
        <dsp:cNvPr id="0" name=""/>
        <dsp:cNvSpPr/>
      </dsp:nvSpPr>
      <dsp:spPr>
        <a:xfrm>
          <a:off x="6605163" y="2504539"/>
          <a:ext cx="2895699" cy="2854800"/>
        </a:xfrm>
        <a:prstGeom prst="rect">
          <a:avLst/>
        </a:prstGeom>
        <a:solidFill>
          <a:srgbClr val="EE7624"/>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7B78C-C579-054D-8BE1-D60D3819F32F}">
      <dsp:nvSpPr>
        <dsp:cNvPr id="0" name=""/>
        <dsp:cNvSpPr/>
      </dsp:nvSpPr>
      <dsp:spPr>
        <a:xfrm>
          <a:off x="0" y="2236593"/>
          <a:ext cx="7798648" cy="1829939"/>
        </a:xfrm>
        <a:prstGeom prst="roundRect">
          <a:avLst>
            <a:gd name="adj" fmla="val 10000"/>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dsp:style>
    </dsp:sp>
    <dsp:sp modelId="{AC0BF36D-9D93-B245-8BBB-C5063F2B30F4}">
      <dsp:nvSpPr>
        <dsp:cNvPr id="0" name=""/>
        <dsp:cNvSpPr/>
      </dsp:nvSpPr>
      <dsp:spPr>
        <a:xfrm>
          <a:off x="236107" y="243991"/>
          <a:ext cx="1703821" cy="134195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83816A6-2BB7-664D-B9E4-351E4EFC6EAF}">
      <dsp:nvSpPr>
        <dsp:cNvPr id="0" name=""/>
        <dsp:cNvSpPr/>
      </dsp:nvSpPr>
      <dsp:spPr>
        <a:xfrm rot="10800000">
          <a:off x="236107" y="1829939"/>
          <a:ext cx="1703821" cy="2236593"/>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Complete Lab 4</a:t>
          </a:r>
        </a:p>
      </dsp:txBody>
      <dsp:txXfrm rot="10800000">
        <a:off x="288505" y="1829939"/>
        <a:ext cx="1599025" cy="2184195"/>
      </dsp:txXfrm>
    </dsp:sp>
    <dsp:sp modelId="{4B44F5AE-684B-C54E-9DE5-F54C53C2FFEF}">
      <dsp:nvSpPr>
        <dsp:cNvPr id="0" name=""/>
        <dsp:cNvSpPr/>
      </dsp:nvSpPr>
      <dsp:spPr>
        <a:xfrm>
          <a:off x="2110311" y="243991"/>
          <a:ext cx="1703821" cy="134195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02CF33F5-7635-FA4D-9887-C7F20C45FF52}">
      <dsp:nvSpPr>
        <dsp:cNvPr id="0" name=""/>
        <dsp:cNvSpPr/>
      </dsp:nvSpPr>
      <dsp:spPr>
        <a:xfrm rot="10800000">
          <a:off x="2110311" y="1829939"/>
          <a:ext cx="1703821" cy="2236593"/>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Add different communication modules</a:t>
          </a:r>
        </a:p>
      </dsp:txBody>
      <dsp:txXfrm rot="10800000">
        <a:off x="2162709" y="1829939"/>
        <a:ext cx="1599025" cy="2184195"/>
      </dsp:txXfrm>
    </dsp:sp>
    <dsp:sp modelId="{F1FEFD4F-0D15-0B40-A388-6C56634E48B2}">
      <dsp:nvSpPr>
        <dsp:cNvPr id="0" name=""/>
        <dsp:cNvSpPr/>
      </dsp:nvSpPr>
      <dsp:spPr>
        <a:xfrm>
          <a:off x="3984515" y="243991"/>
          <a:ext cx="1703821" cy="134195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DD23018-3B44-EE4A-9A3A-E713D0D91489}">
      <dsp:nvSpPr>
        <dsp:cNvPr id="0" name=""/>
        <dsp:cNvSpPr/>
      </dsp:nvSpPr>
      <dsp:spPr>
        <a:xfrm rot="10800000">
          <a:off x="3984515" y="1829939"/>
          <a:ext cx="1703821" cy="2236593"/>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Incorporate Pulse Width Modulation (PWM)</a:t>
          </a:r>
        </a:p>
      </dsp:txBody>
      <dsp:txXfrm rot="10800000">
        <a:off x="4036913" y="1829939"/>
        <a:ext cx="1599025" cy="2184195"/>
      </dsp:txXfrm>
    </dsp:sp>
    <dsp:sp modelId="{181F2395-B328-164B-A141-A3D26DBF974E}">
      <dsp:nvSpPr>
        <dsp:cNvPr id="0" name=""/>
        <dsp:cNvSpPr/>
      </dsp:nvSpPr>
      <dsp:spPr>
        <a:xfrm>
          <a:off x="5858719" y="243991"/>
          <a:ext cx="1703821" cy="1341955"/>
        </a:xfrm>
        <a:prstGeom prst="roundRect">
          <a:avLst>
            <a:gd name="adj" fmla="val 10000"/>
          </a:avLst>
        </a:prstGeom>
        <a:solidFill>
          <a:schemeClr val="dk2">
            <a:tint val="50000"/>
            <a:hueOff val="0"/>
            <a:satOff val="0"/>
            <a:lumOff val="0"/>
            <a:alphaOff val="0"/>
          </a:schemeClr>
        </a:solidFill>
        <a:ln w="12700" cap="flat" cmpd="sng" algn="ctr">
          <a:solidFill>
            <a:schemeClr val="bg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sp>
    <dsp:sp modelId="{E6E23367-B183-B349-84E9-1F8576407E2D}">
      <dsp:nvSpPr>
        <dsp:cNvPr id="0" name=""/>
        <dsp:cNvSpPr/>
      </dsp:nvSpPr>
      <dsp:spPr>
        <a:xfrm rot="10800000">
          <a:off x="5858719" y="1829939"/>
          <a:ext cx="1703821" cy="2236593"/>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Higher voltage applications</a:t>
          </a:r>
        </a:p>
      </dsp:txBody>
      <dsp:txXfrm rot="10800000">
        <a:off x="5911117" y="1829939"/>
        <a:ext cx="1599025" cy="21841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7B78C-C579-054D-8BE1-D60D3819F32F}">
      <dsp:nvSpPr>
        <dsp:cNvPr id="0" name=""/>
        <dsp:cNvSpPr/>
      </dsp:nvSpPr>
      <dsp:spPr>
        <a:xfrm>
          <a:off x="0" y="0"/>
          <a:ext cx="7798648" cy="1896729"/>
        </a:xfrm>
        <a:prstGeom prst="roundRect">
          <a:avLst>
            <a:gd name="adj" fmla="val 10000"/>
          </a:avLst>
        </a:prstGeom>
        <a:solidFill>
          <a:schemeClr val="bg2">
            <a:lumMod val="20000"/>
            <a:lumOff val="80000"/>
            <a:alpha val="90000"/>
          </a:schemeClr>
        </a:solidFill>
        <a:ln w="381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sp>
    <dsp:sp modelId="{AC0BF36D-9D93-B245-8BBB-C5063F2B30F4}">
      <dsp:nvSpPr>
        <dsp:cNvPr id="0" name=""/>
        <dsp:cNvSpPr/>
      </dsp:nvSpPr>
      <dsp:spPr>
        <a:xfrm>
          <a:off x="233959" y="252897"/>
          <a:ext cx="2290852" cy="139093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83816A6-2BB7-664D-B9E4-351E4EFC6EAF}">
      <dsp:nvSpPr>
        <dsp:cNvPr id="0" name=""/>
        <dsp:cNvSpPr/>
      </dsp:nvSpPr>
      <dsp:spPr>
        <a:xfrm rot="10800000">
          <a:off x="233959" y="1896729"/>
          <a:ext cx="2290852" cy="2318225"/>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p>
      </dsp:txBody>
      <dsp:txXfrm rot="10800000">
        <a:off x="304411" y="1896729"/>
        <a:ext cx="2149948" cy="2247773"/>
      </dsp:txXfrm>
    </dsp:sp>
    <dsp:sp modelId="{4B44F5AE-684B-C54E-9DE5-F54C53C2FFEF}">
      <dsp:nvSpPr>
        <dsp:cNvPr id="0" name=""/>
        <dsp:cNvSpPr/>
      </dsp:nvSpPr>
      <dsp:spPr>
        <a:xfrm>
          <a:off x="2753897" y="252897"/>
          <a:ext cx="2290852" cy="139093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02CF33F5-7635-FA4D-9887-C7F20C45FF52}">
      <dsp:nvSpPr>
        <dsp:cNvPr id="0" name=""/>
        <dsp:cNvSpPr/>
      </dsp:nvSpPr>
      <dsp:spPr>
        <a:xfrm rot="10800000">
          <a:off x="2753897" y="1896729"/>
          <a:ext cx="2290852" cy="2318225"/>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p>
      </dsp:txBody>
      <dsp:txXfrm rot="10800000">
        <a:off x="2824349" y="1896729"/>
        <a:ext cx="2149948" cy="2247773"/>
      </dsp:txXfrm>
    </dsp:sp>
    <dsp:sp modelId="{F1FEFD4F-0D15-0B40-A388-6C56634E48B2}">
      <dsp:nvSpPr>
        <dsp:cNvPr id="0" name=""/>
        <dsp:cNvSpPr/>
      </dsp:nvSpPr>
      <dsp:spPr>
        <a:xfrm>
          <a:off x="5273835" y="252897"/>
          <a:ext cx="2290852" cy="139093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DD23018-3B44-EE4A-9A3A-E713D0D91489}">
      <dsp:nvSpPr>
        <dsp:cNvPr id="0" name=""/>
        <dsp:cNvSpPr/>
      </dsp:nvSpPr>
      <dsp:spPr>
        <a:xfrm rot="10800000">
          <a:off x="5273835" y="1896729"/>
          <a:ext cx="2290852" cy="2318225"/>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p>
      </dsp:txBody>
      <dsp:txXfrm rot="10800000">
        <a:off x="5344287" y="1896729"/>
        <a:ext cx="2149948" cy="22477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7A10A-708F-1C4A-B1FC-89159B647A02}">
      <dsp:nvSpPr>
        <dsp:cNvPr id="0" name=""/>
        <dsp:cNvSpPr/>
      </dsp:nvSpPr>
      <dsp:spPr>
        <a:xfrm rot="5400000">
          <a:off x="450481" y="1628426"/>
          <a:ext cx="1354477" cy="2253820"/>
        </a:xfrm>
        <a:prstGeom prst="corner">
          <a:avLst>
            <a:gd name="adj1" fmla="val 16120"/>
            <a:gd name="adj2" fmla="val 1611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9C0DE-6A32-324C-B48C-A168992E566E}">
      <dsp:nvSpPr>
        <dsp:cNvPr id="0" name=""/>
        <dsp:cNvSpPr/>
      </dsp:nvSpPr>
      <dsp:spPr>
        <a:xfrm>
          <a:off x="224385" y="2301833"/>
          <a:ext cx="2034761" cy="178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All parts will be made by 3D printer</a:t>
          </a:r>
        </a:p>
      </dsp:txBody>
      <dsp:txXfrm>
        <a:off x="224385" y="2301833"/>
        <a:ext cx="2034761" cy="1783588"/>
      </dsp:txXfrm>
    </dsp:sp>
    <dsp:sp modelId="{F66EC20A-689B-894D-94DF-048015D31B67}">
      <dsp:nvSpPr>
        <dsp:cNvPr id="0" name=""/>
        <dsp:cNvSpPr/>
      </dsp:nvSpPr>
      <dsp:spPr>
        <a:xfrm>
          <a:off x="1875230" y="1462498"/>
          <a:ext cx="383917" cy="383917"/>
        </a:xfrm>
        <a:prstGeom prst="triangle">
          <a:avLst>
            <a:gd name="adj" fmla="val 10000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CC1F7-4AFA-D440-BD40-943FE2633CBB}">
      <dsp:nvSpPr>
        <dsp:cNvPr id="0" name=""/>
        <dsp:cNvSpPr/>
      </dsp:nvSpPr>
      <dsp:spPr>
        <a:xfrm rot="5400000">
          <a:off x="2688005" y="1012039"/>
          <a:ext cx="1861323" cy="2253820"/>
        </a:xfrm>
        <a:prstGeom prst="corner">
          <a:avLst>
            <a:gd name="adj1" fmla="val 16120"/>
            <a:gd name="adj2" fmla="val 1611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FF872A-FADB-884C-BE5C-0C759A5C1278}">
      <dsp:nvSpPr>
        <dsp:cNvPr id="0" name=""/>
        <dsp:cNvSpPr/>
      </dsp:nvSpPr>
      <dsp:spPr>
        <a:xfrm>
          <a:off x="2763576" y="1476749"/>
          <a:ext cx="2034761" cy="178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Purchasing materials for a full class size plus ½ </a:t>
          </a:r>
        </a:p>
      </dsp:txBody>
      <dsp:txXfrm>
        <a:off x="2763576" y="1476749"/>
        <a:ext cx="2034761" cy="1783588"/>
      </dsp:txXfrm>
    </dsp:sp>
    <dsp:sp modelId="{8EAEADB4-370C-B342-B077-7FBFAAFE5BA6}">
      <dsp:nvSpPr>
        <dsp:cNvPr id="0" name=""/>
        <dsp:cNvSpPr/>
      </dsp:nvSpPr>
      <dsp:spPr>
        <a:xfrm>
          <a:off x="4446998" y="532538"/>
          <a:ext cx="383917" cy="383917"/>
        </a:xfrm>
        <a:prstGeom prst="triangle">
          <a:avLst>
            <a:gd name="adj" fmla="val 10000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70F8C-B73F-EC46-A711-8CAF2E4CCDB6}">
      <dsp:nvSpPr>
        <dsp:cNvPr id="0" name=""/>
        <dsp:cNvSpPr/>
      </dsp:nvSpPr>
      <dsp:spPr>
        <a:xfrm rot="5400000">
          <a:off x="4993056" y="395652"/>
          <a:ext cx="2233114" cy="2253820"/>
        </a:xfrm>
        <a:prstGeom prst="corner">
          <a:avLst>
            <a:gd name="adj1" fmla="val 16120"/>
            <a:gd name="adj2" fmla="val 1611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26CD72-E11F-9E41-88AC-C16FC8FA9C47}">
      <dsp:nvSpPr>
        <dsp:cNvPr id="0" name=""/>
        <dsp:cNvSpPr/>
      </dsp:nvSpPr>
      <dsp:spPr>
        <a:xfrm>
          <a:off x="5352676" y="712680"/>
          <a:ext cx="1884657" cy="178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Lab station remodeled for PLC lab components</a:t>
          </a:r>
        </a:p>
      </dsp:txBody>
      <dsp:txXfrm>
        <a:off x="5352676" y="712680"/>
        <a:ext cx="1884657" cy="17835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DC155BF0-74E1-EB4A-9555-A43B7ECCF4FA}">
      <dsp:nvSpPr>
        <dsp:cNvPr id="0" name=""/>
        <dsp:cNvSpPr/>
      </dsp:nvSpPr>
      <dsp:spPr>
        <a:xfrm>
          <a:off x="4881"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Print and assemble new prototype</a:t>
          </a:r>
          <a:endParaRPr lang="en-US" sz="1700" kern="1200"/>
        </a:p>
      </dsp:txBody>
      <dsp:txXfrm>
        <a:off x="89754" y="1388845"/>
        <a:ext cx="2178166" cy="1568884"/>
      </dsp:txXfrm>
    </dsp:sp>
    <dsp:sp modelId="{5157A4F8-77F5-784D-96CA-F9FE6352E3B5}">
      <dsp:nvSpPr>
        <dsp:cNvPr id="0" name=""/>
        <dsp:cNvSpPr/>
      </dsp:nvSpPr>
      <dsp:spPr>
        <a:xfrm>
          <a:off x="2470189"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Order parts (About 42 Units)</a:t>
          </a:r>
          <a:endParaRPr lang="en-US" sz="1700" kern="1200"/>
        </a:p>
      </dsp:txBody>
      <dsp:txXfrm>
        <a:off x="2555062" y="1388845"/>
        <a:ext cx="2178166" cy="1568884"/>
      </dsp:txXfrm>
    </dsp:sp>
    <dsp:sp modelId="{7F7EC934-F430-4047-9610-AE9744295074}">
      <dsp:nvSpPr>
        <dsp:cNvPr id="0" name=""/>
        <dsp:cNvSpPr/>
      </dsp:nvSpPr>
      <dsp:spPr>
        <a:xfrm>
          <a:off x="4935497"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Collaborating with sponsor to create lab documentation</a:t>
          </a:r>
          <a:endParaRPr lang="en-US" sz="1700" kern="1200"/>
        </a:p>
      </dsp:txBody>
      <dsp:txXfrm>
        <a:off x="5020370" y="1388845"/>
        <a:ext cx="2178166" cy="1568884"/>
      </dsp:txXfrm>
    </dsp:sp>
    <dsp:sp modelId="{8602F124-2E66-9F47-AE47-46785E03C74D}">
      <dsp:nvSpPr>
        <dsp:cNvPr id="0" name=""/>
        <dsp:cNvSpPr/>
      </dsp:nvSpPr>
      <dsp:spPr>
        <a:xfrm>
          <a:off x="7400805"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Remodel Mechatronics lab to include PLC lab material</a:t>
          </a:r>
          <a:endParaRPr lang="en-US" sz="1700" kern="1200"/>
        </a:p>
      </dsp:txBody>
      <dsp:txXfrm>
        <a:off x="7485678" y="1388845"/>
        <a:ext cx="2178166" cy="15688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D262-D29A-E84A-B275-EF2B1875AB34}">
      <dsp:nvSpPr>
        <dsp:cNvPr id="0" name=""/>
        <dsp:cNvSpPr/>
      </dsp:nvSpPr>
      <dsp:spPr>
        <a:xfrm>
          <a:off x="4782377" y="1950352"/>
          <a:ext cx="3383567" cy="587230"/>
        </a:xfrm>
        <a:custGeom>
          <a:avLst/>
          <a:gdLst/>
          <a:ahLst/>
          <a:cxnLst/>
          <a:rect l="0" t="0" r="0" b="0"/>
          <a:pathLst>
            <a:path>
              <a:moveTo>
                <a:pt x="0" y="0"/>
              </a:moveTo>
              <a:lnTo>
                <a:pt x="0" y="293615"/>
              </a:lnTo>
              <a:lnTo>
                <a:pt x="3383567" y="293615"/>
              </a:lnTo>
              <a:lnTo>
                <a:pt x="3383567"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41A6639-047E-5645-9B76-F6CF1FF5C67B}">
      <dsp:nvSpPr>
        <dsp:cNvPr id="0" name=""/>
        <dsp:cNvSpPr/>
      </dsp:nvSpPr>
      <dsp:spPr>
        <a:xfrm>
          <a:off x="4736657" y="1950352"/>
          <a:ext cx="91440" cy="587230"/>
        </a:xfrm>
        <a:custGeom>
          <a:avLst/>
          <a:gdLst/>
          <a:ahLst/>
          <a:cxnLst/>
          <a:rect l="0" t="0" r="0" b="0"/>
          <a:pathLst>
            <a:path>
              <a:moveTo>
                <a:pt x="45720" y="0"/>
              </a:moveTo>
              <a:lnTo>
                <a:pt x="4572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FEEB785-597A-8A4F-8E23-44A8EEC24C5D}">
      <dsp:nvSpPr>
        <dsp:cNvPr id="0" name=""/>
        <dsp:cNvSpPr/>
      </dsp:nvSpPr>
      <dsp:spPr>
        <a:xfrm>
          <a:off x="1398810" y="1950352"/>
          <a:ext cx="3383567" cy="587230"/>
        </a:xfrm>
        <a:custGeom>
          <a:avLst/>
          <a:gdLst/>
          <a:ahLst/>
          <a:cxnLst/>
          <a:rect l="0" t="0" r="0" b="0"/>
          <a:pathLst>
            <a:path>
              <a:moveTo>
                <a:pt x="3383567" y="0"/>
              </a:moveTo>
              <a:lnTo>
                <a:pt x="3383567" y="293615"/>
              </a:lnTo>
              <a:lnTo>
                <a:pt x="0" y="293615"/>
              </a:lnTo>
              <a:lnTo>
                <a:pt x="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A35D5A-4748-2E44-AB7D-7D769AF5E40A}">
      <dsp:nvSpPr>
        <dsp:cNvPr id="0" name=""/>
        <dsp:cNvSpPr/>
      </dsp:nvSpPr>
      <dsp:spPr>
        <a:xfrm>
          <a:off x="3384209" y="552184"/>
          <a:ext cx="2796336" cy="1398168"/>
        </a:xfrm>
        <a:prstGeom prst="rect">
          <a:avLst/>
        </a:prstGeom>
        <a:solidFill>
          <a:schemeClr val="bg2">
            <a:lumMod val="50000"/>
          </a:schemeClr>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PLC Learning System</a:t>
          </a:r>
        </a:p>
      </dsp:txBody>
      <dsp:txXfrm>
        <a:off x="3384209" y="552184"/>
        <a:ext cx="2796336" cy="1398168"/>
      </dsp:txXfrm>
    </dsp:sp>
    <dsp:sp modelId="{70758D36-6733-0A42-B188-16CA15080FED}">
      <dsp:nvSpPr>
        <dsp:cNvPr id="0" name=""/>
        <dsp:cNvSpPr/>
      </dsp:nvSpPr>
      <dsp:spPr>
        <a:xfrm>
          <a:off x="642"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Control</a:t>
          </a:r>
        </a:p>
      </dsp:txBody>
      <dsp:txXfrm>
        <a:off x="642" y="2537583"/>
        <a:ext cx="2796336" cy="1398168"/>
      </dsp:txXfrm>
    </dsp:sp>
    <dsp:sp modelId="{7CB52F46-3B06-DF43-8258-4ED8DABF7443}">
      <dsp:nvSpPr>
        <dsp:cNvPr id="0" name=""/>
        <dsp:cNvSpPr/>
      </dsp:nvSpPr>
      <dsp:spPr>
        <a:xfrm>
          <a:off x="3384209"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Plant</a:t>
          </a:r>
        </a:p>
      </dsp:txBody>
      <dsp:txXfrm>
        <a:off x="3384209" y="2537583"/>
        <a:ext cx="2796336" cy="1398168"/>
      </dsp:txXfrm>
    </dsp:sp>
    <dsp:sp modelId="{8B9D9C33-426D-4542-9E03-912F8E575BC8}">
      <dsp:nvSpPr>
        <dsp:cNvPr id="0" name=""/>
        <dsp:cNvSpPr/>
      </dsp:nvSpPr>
      <dsp:spPr>
        <a:xfrm>
          <a:off x="6767777"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Facilitate</a:t>
          </a:r>
        </a:p>
      </dsp:txBody>
      <dsp:txXfrm>
        <a:off x="6767777" y="2537583"/>
        <a:ext cx="2796336" cy="13981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131666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94C8E-0CD5-B498-B0AB-69BE2CC26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C6692-9737-ACEE-7228-A439E050E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36347-A283-BE75-D443-CB6A4BF9EF7D}"/>
              </a:ext>
            </a:extLst>
          </p:cNvPr>
          <p:cNvSpPr>
            <a:spLocks noGrp="1"/>
          </p:cNvSpPr>
          <p:nvPr>
            <p:ph type="body" idx="1"/>
          </p:nvPr>
        </p:nvSpPr>
        <p:spPr/>
        <p:txBody>
          <a:bodyPr/>
          <a:lstStyle/>
          <a:p>
            <a:r>
              <a:rPr lang="en-US"/>
              <a:t>Make animation of the thing being dragged over</a:t>
            </a:r>
          </a:p>
        </p:txBody>
      </p:sp>
      <p:sp>
        <p:nvSpPr>
          <p:cNvPr id="4" name="Slide Number Placeholder 3">
            <a:extLst>
              <a:ext uri="{FF2B5EF4-FFF2-40B4-BE49-F238E27FC236}">
                <a16:creationId xmlns:a16="http://schemas.microsoft.com/office/drawing/2014/main" id="{EC806E2A-9576-390F-D9C4-F2CC58CC50B5}"/>
              </a:ext>
            </a:extLst>
          </p:cNvPr>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3003967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29331-E07F-7C6D-190D-B0D3A0D84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5B96F-7DB7-8915-9BD2-C329906F5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CA50D-640D-F4B7-E5B6-CD80983E0139}"/>
              </a:ext>
            </a:extLst>
          </p:cNvPr>
          <p:cNvSpPr>
            <a:spLocks noGrp="1"/>
          </p:cNvSpPr>
          <p:nvPr>
            <p:ph type="body" idx="1"/>
          </p:nvPr>
        </p:nvSpPr>
        <p:spPr/>
        <p:txBody>
          <a:bodyPr/>
          <a:lstStyle/>
          <a:p>
            <a:r>
              <a:rPr lang="en-US"/>
              <a:t>Make animation of the thing being dragged over</a:t>
            </a:r>
          </a:p>
        </p:txBody>
      </p:sp>
      <p:sp>
        <p:nvSpPr>
          <p:cNvPr id="4" name="Slide Number Placeholder 3">
            <a:extLst>
              <a:ext uri="{FF2B5EF4-FFF2-40B4-BE49-F238E27FC236}">
                <a16:creationId xmlns:a16="http://schemas.microsoft.com/office/drawing/2014/main" id="{500A6D01-B472-BA50-EB13-EC0A1060FAA3}"/>
              </a:ext>
            </a:extLst>
          </p:cNvPr>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3213736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E5480-4A06-AE96-5420-7203C0AB1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12F84-9F78-9DB2-0815-E3096B5D2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2D653-1BC5-1C2D-DECE-94E1CC8B07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F8E5FD-91A8-8055-6307-B4A8E936E484}"/>
              </a:ext>
            </a:extLst>
          </p:cNvPr>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122369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B481E-87AB-1035-A6C7-3746428B3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3E482-31F9-AEBE-F5A9-32B436B7E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CA5B1-2F72-5B98-C482-D9A2555A3FC8}"/>
              </a:ext>
            </a:extLst>
          </p:cNvPr>
          <p:cNvSpPr>
            <a:spLocks noGrp="1"/>
          </p:cNvSpPr>
          <p:nvPr>
            <p:ph type="body" idx="1"/>
          </p:nvPr>
        </p:nvSpPr>
        <p:spPr/>
        <p:txBody>
          <a:bodyPr/>
          <a:lstStyle/>
          <a:p>
            <a:r>
              <a:rPr lang="en-US"/>
              <a:t>Make animation of the thing being dragged over</a:t>
            </a:r>
          </a:p>
        </p:txBody>
      </p:sp>
      <p:sp>
        <p:nvSpPr>
          <p:cNvPr id="4" name="Slide Number Placeholder 3">
            <a:extLst>
              <a:ext uri="{FF2B5EF4-FFF2-40B4-BE49-F238E27FC236}">
                <a16:creationId xmlns:a16="http://schemas.microsoft.com/office/drawing/2014/main" id="{CC2851E4-8EAB-DC18-1F5D-66DCCA0D3371}"/>
              </a:ext>
            </a:extLst>
          </p:cNvPr>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186590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C111B-3EF3-D4B8-9C63-A7D6B752B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15B0B-6F91-E0A2-A0DC-ECBCE3635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96B3A6-3CE4-E9E7-9D6B-A2E2B31E3A23}"/>
              </a:ext>
            </a:extLst>
          </p:cNvPr>
          <p:cNvSpPr>
            <a:spLocks noGrp="1"/>
          </p:cNvSpPr>
          <p:nvPr>
            <p:ph type="body" idx="1"/>
          </p:nvPr>
        </p:nvSpPr>
        <p:spPr/>
        <p:txBody>
          <a:bodyPr/>
          <a:lstStyle/>
          <a:p>
            <a:r>
              <a:rPr lang="en-US"/>
              <a:t>Real world relevance, involves mechanical movements, sensors, motors, visual feedback</a:t>
            </a:r>
          </a:p>
        </p:txBody>
      </p:sp>
      <p:sp>
        <p:nvSpPr>
          <p:cNvPr id="4" name="Slide Number Placeholder 3">
            <a:extLst>
              <a:ext uri="{FF2B5EF4-FFF2-40B4-BE49-F238E27FC236}">
                <a16:creationId xmlns:a16="http://schemas.microsoft.com/office/drawing/2014/main" id="{679BD935-FDC6-0649-7EB0-9A6BCEA3CEC6}"/>
              </a:ext>
            </a:extLst>
          </p:cNvPr>
          <p:cNvSpPr>
            <a:spLocks noGrp="1"/>
          </p:cNvSpPr>
          <p:nvPr>
            <p:ph type="sldNum" sz="quarter" idx="5"/>
          </p:nvPr>
        </p:nvSpPr>
        <p:spPr/>
        <p:txBody>
          <a:bodyPr/>
          <a:lstStyle/>
          <a:p>
            <a:fld id="{41CCC1AB-48B7-0748-A812-2B7A531C5611}" type="slidenum">
              <a:rPr lang="en-US" smtClean="0"/>
              <a:t>23</a:t>
            </a:fld>
            <a:endParaRPr lang="en-US"/>
          </a:p>
        </p:txBody>
      </p:sp>
    </p:spTree>
    <p:extLst>
      <p:ext uri="{BB962C8B-B14F-4D97-AF65-F5344CB8AC3E}">
        <p14:creationId xmlns:p14="http://schemas.microsoft.com/office/powerpoint/2010/main" val="3944186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 8V powers buttons, left 8V Power (A) side, when corresponding buttons are pressed, transfers to (B) side to power LED which indicated motors. Hardware decreased, software increased. Start, stop, box, BB 1, BB 2</a:t>
            </a:r>
          </a:p>
        </p:txBody>
      </p:sp>
      <p:sp>
        <p:nvSpPr>
          <p:cNvPr id="4" name="Slide Number Placeholder 3"/>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1803158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 for students, draw logic before programming to work through better.</a:t>
            </a:r>
          </a:p>
        </p:txBody>
      </p:sp>
      <p:sp>
        <p:nvSpPr>
          <p:cNvPr id="4" name="Slide Number Placeholder 3"/>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844500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Team 519 has created an additional lab which follows after lab 3 smoothly. Now that students have been able to successfully work with complex software, they will be expected to replicate this onto more difficult hardware. Up until this point, from lab 1 to lab 3, buttons and LEDs have been used. </a:t>
            </a:r>
          </a:p>
        </p:txBody>
      </p:sp>
      <p:sp>
        <p:nvSpPr>
          <p:cNvPr id="4" name="Slide Number Placeholder 3"/>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2132728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Lab 4 will swap out buttons for break beam sensors and LEDs for the linear actuator. This lab is great for students to gain exposure on advanced techniques with PLCs and on pneumatic devices. Furthermore, the completion of this lab would give students fundamental knowledge of PLCs so that they could use it for their semester long Mechatronics project if desired. </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2535858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C3DEB-8B66-52C5-FC8E-BBBDDB2D9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D3055-7474-AA4E-9782-D6F826D3F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37C32-50C4-DD15-AEA6-8EB62FC73B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Team 519 has created an additional lab which follows after lab 3 smoothly. Now that students have been able to successfully work with complex software, they will be expected to replicate this onto more difficult hardware. Up until this point, from lab 1 to lab 3, buttons and LEDs have been used. </a:t>
            </a:r>
          </a:p>
        </p:txBody>
      </p:sp>
      <p:sp>
        <p:nvSpPr>
          <p:cNvPr id="4" name="Slide Number Placeholder 3">
            <a:extLst>
              <a:ext uri="{FF2B5EF4-FFF2-40B4-BE49-F238E27FC236}">
                <a16:creationId xmlns:a16="http://schemas.microsoft.com/office/drawing/2014/main" id="{2C5FE143-59BE-C5D7-146F-25BD73644598}"/>
              </a:ext>
            </a:extLst>
          </p:cNvPr>
          <p:cNvSpPr>
            <a:spLocks noGrp="1"/>
          </p:cNvSpPr>
          <p:nvPr>
            <p:ph type="sldNum" sz="quarter" idx="5"/>
          </p:nvPr>
        </p:nvSpPr>
        <p:spPr/>
        <p:txBody>
          <a:bodyPr/>
          <a:lstStyle/>
          <a:p>
            <a:fld id="{41CCC1AB-48B7-0748-A812-2B7A531C5611}" type="slidenum">
              <a:rPr lang="en-US" smtClean="0"/>
              <a:t>32</a:t>
            </a:fld>
            <a:endParaRPr lang="en-US"/>
          </a:p>
        </p:txBody>
      </p:sp>
    </p:spTree>
    <p:extLst>
      <p:ext uri="{BB962C8B-B14F-4D97-AF65-F5344CB8AC3E}">
        <p14:creationId xmlns:p14="http://schemas.microsoft.com/office/powerpoint/2010/main" val="178173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1645238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36284-9DCC-AF64-6070-687873CAB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AE3B9-FF46-A0D6-AA6A-A52F23B74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0219D-CB4B-42C1-A3DB-D76119189F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Team 519 has created an additional lab which follows after lab 3 smoothly. Now that students have been able to successfully work with complex software, they will be expected to replicate this onto more difficult hardware. Up until this point, from lab 1 to lab 3, buttons and LEDs have been used. </a:t>
            </a:r>
          </a:p>
        </p:txBody>
      </p:sp>
      <p:sp>
        <p:nvSpPr>
          <p:cNvPr id="4" name="Slide Number Placeholder 3">
            <a:extLst>
              <a:ext uri="{FF2B5EF4-FFF2-40B4-BE49-F238E27FC236}">
                <a16:creationId xmlns:a16="http://schemas.microsoft.com/office/drawing/2014/main" id="{A9079000-64BA-01AA-8DDF-B32FACF3081A}"/>
              </a:ext>
            </a:extLst>
          </p:cNvPr>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1589392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3A309-1562-8FCA-17FB-8810F12C6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F3988-A63D-3F16-4F68-2C6028FE6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19B99-6D3E-D332-75EF-4CBFF35E3644}"/>
              </a:ext>
            </a:extLst>
          </p:cNvPr>
          <p:cNvSpPr>
            <a:spLocks noGrp="1"/>
          </p:cNvSpPr>
          <p:nvPr>
            <p:ph type="body" idx="1"/>
          </p:nvPr>
        </p:nvSpPr>
        <p:spPr/>
        <p:txBody>
          <a:bodyPr/>
          <a:lstStyle/>
          <a:p>
            <a:r>
              <a:rPr lang="en-US"/>
              <a:t>Activity for students, draw logic before programming to work through better.</a:t>
            </a:r>
          </a:p>
        </p:txBody>
      </p:sp>
      <p:sp>
        <p:nvSpPr>
          <p:cNvPr id="4" name="Slide Number Placeholder 3">
            <a:extLst>
              <a:ext uri="{FF2B5EF4-FFF2-40B4-BE49-F238E27FC236}">
                <a16:creationId xmlns:a16="http://schemas.microsoft.com/office/drawing/2014/main" id="{B0D99F0A-5C2D-EED3-9ACB-28CDA5CC5A14}"/>
              </a:ext>
            </a:extLst>
          </p:cNvPr>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2804617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addition to creating lab content for the curriculum, the team has worked all year creating supporting documentation for the students, TAs, and the professor.</a:t>
            </a:r>
          </a:p>
          <a:p>
            <a:pPr marL="171450" indent="-171450">
              <a:buFont typeface="Arial" panose="020B0604020202020204" pitchFamily="34" charset="0"/>
              <a:buChar char="•"/>
            </a:pPr>
            <a:r>
              <a:rPr lang="en-US" dirty="0"/>
              <a:t>The first type of supporting documentation will be providing tutorials and code scripts for the 3 programs used in the labs. This is for the students to have access to any complex logic and will serve as a solution guides for the TAs and professor.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MATLAB discussion</a:t>
            </a:r>
          </a:p>
          <a:p>
            <a:pPr marL="628650" lvl="1" indent="-171450">
              <a:buFont typeface="Arial" panose="020B0604020202020204" pitchFamily="34" charset="0"/>
              <a:buChar char="•"/>
            </a:pPr>
            <a:r>
              <a:rPr lang="en-US" dirty="0"/>
              <a:t>MATLAB will be used for Lab 1. There will be 6 functions provided for the students to allow for the simulation to run. A screenshot of the code for lab 1 is shown here which is the </a:t>
            </a:r>
            <a:r>
              <a:rPr lang="en-US" dirty="0" err="1"/>
              <a:t>motor_LED_main.m</a:t>
            </a:r>
            <a:r>
              <a:rPr lang="en-US" dirty="0"/>
              <a:t> function. Once these files are downloaded and opened up into MATLAB as shown in the highlighted circle, the simulation of the PLC will work. This function will allow for the SLX files to generate and the animation to run properly.</a:t>
            </a:r>
          </a:p>
        </p:txBody>
      </p:sp>
      <p:sp>
        <p:nvSpPr>
          <p:cNvPr id="4" name="Slide Number Placeholder 3"/>
          <p:cNvSpPr>
            <a:spLocks noGrp="1"/>
          </p:cNvSpPr>
          <p:nvPr>
            <p:ph type="sldNum" sz="quarter" idx="5"/>
          </p:nvPr>
        </p:nvSpPr>
        <p:spPr/>
        <p:txBody>
          <a:bodyPr/>
          <a:lstStyle/>
          <a:p>
            <a:fld id="{41CCC1AB-48B7-0748-A812-2B7A531C5611}" type="slidenum">
              <a:rPr lang="en-US" smtClean="0"/>
              <a:t>35</a:t>
            </a:fld>
            <a:endParaRPr lang="en-US"/>
          </a:p>
        </p:txBody>
      </p:sp>
    </p:spTree>
    <p:extLst>
      <p:ext uri="{BB962C8B-B14F-4D97-AF65-F5344CB8AC3E}">
        <p14:creationId xmlns:p14="http://schemas.microsoft.com/office/powerpoint/2010/main" val="132956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second program used is </a:t>
            </a:r>
            <a:r>
              <a:rPr lang="en-US" dirty="0" err="1"/>
              <a:t>OpenPLC</a:t>
            </a:r>
            <a:r>
              <a:rPr lang="en-US" dirty="0"/>
              <a:t> which works for the </a:t>
            </a:r>
            <a:r>
              <a:rPr lang="en-US" dirty="0" err="1"/>
              <a:t>Opta</a:t>
            </a:r>
            <a:r>
              <a:rPr lang="en-US" dirty="0"/>
              <a:t> PLC. Since this is a new software being introduced, the team has provided documentation on how to get started and specific techniques such as how to define variables and creating the ladder logic diagram. </a:t>
            </a:r>
          </a:p>
          <a:p>
            <a:pPr marL="171450" indent="-171450">
              <a:buFont typeface="Arial" panose="020B0604020202020204" pitchFamily="34" charset="0"/>
              <a:buChar char="•"/>
            </a:pPr>
            <a:r>
              <a:rPr lang="en-US" dirty="0"/>
              <a:t>Lab 2 and Lab 3 codes were developed by the team and will be provided along with the expansion module scripts. </a:t>
            </a:r>
          </a:p>
          <a:p>
            <a:pPr marL="171450" indent="-171450">
              <a:buFont typeface="Arial" panose="020B0604020202020204" pitchFamily="34" charset="0"/>
              <a:buChar char="•"/>
            </a:pPr>
            <a:r>
              <a:rPr lang="en-US" dirty="0"/>
              <a:t>This is an example of the documentation that will be provided for getting started with the software. We have also included hyperlinks such as the </a:t>
            </a:r>
            <a:r>
              <a:rPr lang="en-US" dirty="0" err="1"/>
              <a:t>OpenPLC</a:t>
            </a:r>
            <a:r>
              <a:rPr lang="en-US" dirty="0"/>
              <a:t> Manual for additional resources if needed. </a:t>
            </a:r>
          </a:p>
        </p:txBody>
      </p:sp>
      <p:sp>
        <p:nvSpPr>
          <p:cNvPr id="4" name="Slide Number Placeholder 3"/>
          <p:cNvSpPr>
            <a:spLocks noGrp="1"/>
          </p:cNvSpPr>
          <p:nvPr>
            <p:ph type="sldNum" sz="quarter" idx="5"/>
          </p:nvPr>
        </p:nvSpPr>
        <p:spPr/>
        <p:txBody>
          <a:bodyPr/>
          <a:lstStyle/>
          <a:p>
            <a:fld id="{41CCC1AB-48B7-0748-A812-2B7A531C5611}" type="slidenum">
              <a:rPr lang="en-US" smtClean="0"/>
              <a:t>36</a:t>
            </a:fld>
            <a:endParaRPr lang="en-US"/>
          </a:p>
        </p:txBody>
      </p:sp>
    </p:spTree>
    <p:extLst>
      <p:ext uri="{BB962C8B-B14F-4D97-AF65-F5344CB8AC3E}">
        <p14:creationId xmlns:p14="http://schemas.microsoft.com/office/powerpoint/2010/main" val="237302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third program is the </a:t>
            </a:r>
            <a:r>
              <a:rPr lang="en-US" dirty="0" err="1"/>
              <a:t>ArduinoIDE</a:t>
            </a:r>
            <a:r>
              <a:rPr lang="en-US" dirty="0"/>
              <a:t> software that has previously been used within the curriculum so far. This software will be used to connect the expansion module for Labs 2 and 3 and program LCD screens. The expansion module will add additional I/O ports, since the </a:t>
            </a:r>
            <a:r>
              <a:rPr lang="en-US" dirty="0" err="1"/>
              <a:t>Opta</a:t>
            </a:r>
            <a:r>
              <a:rPr lang="en-US" dirty="0"/>
              <a:t> alone only has 4 inputs and 4 outputs. </a:t>
            </a:r>
          </a:p>
          <a:p>
            <a:pPr marL="171450" indent="-171450">
              <a:buFont typeface="Arial" panose="020B0604020202020204" pitchFamily="34" charset="0"/>
              <a:buChar char="•"/>
            </a:pPr>
            <a:r>
              <a:rPr lang="en-US" dirty="0"/>
              <a:t>The software facilitates any I2C communication, which allows for multiple electronic components to communicate with one another.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documentation will include steps on how to connect the expansion module to the PLC. </a:t>
            </a:r>
          </a:p>
          <a:p>
            <a:pPr marL="171450" indent="-171450">
              <a:buFont typeface="Arial" panose="020B0604020202020204" pitchFamily="34" charset="0"/>
              <a:buChar char="•"/>
            </a:pPr>
            <a:r>
              <a:rPr lang="en-US" dirty="0"/>
              <a:t>The above example includes any troubleshooting tips that were discovered through testing. The example below is a code script that serves as a solution.</a:t>
            </a:r>
          </a:p>
        </p:txBody>
      </p:sp>
      <p:sp>
        <p:nvSpPr>
          <p:cNvPr id="4" name="Slide Number Placeholder 3"/>
          <p:cNvSpPr>
            <a:spLocks noGrp="1"/>
          </p:cNvSpPr>
          <p:nvPr>
            <p:ph type="sldNum" sz="quarter" idx="5"/>
          </p:nvPr>
        </p:nvSpPr>
        <p:spPr/>
        <p:txBody>
          <a:bodyPr/>
          <a:lstStyle/>
          <a:p>
            <a:fld id="{41CCC1AB-48B7-0748-A812-2B7A531C5611}" type="slidenum">
              <a:rPr lang="en-US" smtClean="0"/>
              <a:t>37</a:t>
            </a:fld>
            <a:endParaRPr lang="en-US"/>
          </a:p>
        </p:txBody>
      </p:sp>
    </p:spTree>
    <p:extLst>
      <p:ext uri="{BB962C8B-B14F-4D97-AF65-F5344CB8AC3E}">
        <p14:creationId xmlns:p14="http://schemas.microsoft.com/office/powerpoint/2010/main" val="3743684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also have created lab manuals for each of the labs that will be conducted. They all will include specific deliverables that students will need to complete to show their level of comprehension. The team has designed these lab manuals very similarly to how Dr. Ordonez has them laid out so far, keeping them open-ended allowing for students to critically think. We have included hints like wiring diagrams to help guide the students. </a:t>
            </a:r>
          </a:p>
          <a:p>
            <a:pPr marL="171450" indent="-171450">
              <a:buFont typeface="Arial" panose="020B0604020202020204" pitchFamily="34" charset="0"/>
              <a:buChar char="•"/>
            </a:pPr>
            <a:r>
              <a:rPr lang="en-US" dirty="0"/>
              <a:t>The lab manuals will all follow similar layouts, with introductory slides to prepare students for the labs, activities, and deliverables that will be submitted by the students. The deliverables will include submitting any state diagrams, code, and ladder logic diagrams. </a:t>
            </a:r>
          </a:p>
        </p:txBody>
      </p:sp>
      <p:sp>
        <p:nvSpPr>
          <p:cNvPr id="4" name="Slide Number Placeholder 3"/>
          <p:cNvSpPr>
            <a:spLocks noGrp="1"/>
          </p:cNvSpPr>
          <p:nvPr>
            <p:ph type="sldNum" sz="quarter" idx="5"/>
          </p:nvPr>
        </p:nvSpPr>
        <p:spPr/>
        <p:txBody>
          <a:bodyPr/>
          <a:lstStyle/>
          <a:p>
            <a:fld id="{41CCC1AB-48B7-0748-A812-2B7A531C5611}" type="slidenum">
              <a:rPr lang="en-US" smtClean="0"/>
              <a:t>38</a:t>
            </a:fld>
            <a:endParaRPr lang="en-US"/>
          </a:p>
        </p:txBody>
      </p:sp>
    </p:spTree>
    <p:extLst>
      <p:ext uri="{BB962C8B-B14F-4D97-AF65-F5344CB8AC3E}">
        <p14:creationId xmlns:p14="http://schemas.microsoft.com/office/powerpoint/2010/main" val="3909761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of Team 519’s supporting documentation is found on GitHub, which is a cloud-based website used for multiple users to collaborate on code. The main branch in the </a:t>
            </a:r>
            <a:r>
              <a:rPr lang="en-US" dirty="0" err="1"/>
              <a:t>Github</a:t>
            </a:r>
            <a:r>
              <a:rPr lang="en-US" dirty="0"/>
              <a:t> consists of read me text which includes background and motivation, files pertaining to the three programs used, and additional resources. </a:t>
            </a:r>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2495858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Within the resources tab, the lab manuals, detailed ladder logic tutorials, and the CAD STL files can be found. These resources are meant for the Mechatronics faculty to help facilitate adding this new content within the curriculum.</a:t>
            </a:r>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171251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EAA8B-5B09-07F1-985B-94A24D326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3B5C2-3176-9869-F32C-C04A2FD14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03591-5CFC-FA77-7207-8D282A001547}"/>
              </a:ext>
            </a:extLst>
          </p:cNvPr>
          <p:cNvSpPr>
            <a:spLocks noGrp="1"/>
          </p:cNvSpPr>
          <p:nvPr>
            <p:ph type="body" idx="1"/>
          </p:nvPr>
        </p:nvSpPr>
        <p:spPr/>
        <p:txBody>
          <a:bodyPr/>
          <a:lstStyle/>
          <a:p>
            <a:pPr marL="171450" indent="-171450">
              <a:buFont typeface="Arial" panose="020B0604020202020204" pitchFamily="34" charset="0"/>
              <a:buChar char="•"/>
            </a:pPr>
            <a:r>
              <a:rPr lang="en-US" dirty="0"/>
              <a:t>Our total budget of $22,300 was broken down into two subcategories: $10,000 for development and $12,300 for procurement costs. </a:t>
            </a:r>
          </a:p>
          <a:p>
            <a:pPr marL="171450" indent="-171450">
              <a:buFont typeface="Arial" panose="020B0604020202020204" pitchFamily="34" charset="0"/>
              <a:buChar char="•"/>
            </a:pPr>
            <a:r>
              <a:rPr lang="en-US" dirty="0"/>
              <a:t>The team has spent $1,935.19 for the development of the project. </a:t>
            </a:r>
          </a:p>
          <a:p>
            <a:pPr marL="171450" indent="-171450">
              <a:buFont typeface="Arial" panose="020B0604020202020204" pitchFamily="34" charset="0"/>
              <a:buChar char="•"/>
            </a:pPr>
            <a:r>
              <a:rPr lang="en-US" dirty="0"/>
              <a:t>The cost per lab station is shown in a table on the right with items needed for all 4 labs, totaling around roughly $644. </a:t>
            </a:r>
          </a:p>
          <a:p>
            <a:pPr marL="171450" indent="-171450">
              <a:buFont typeface="Arial" panose="020B0604020202020204" pitchFamily="34" charset="0"/>
              <a:buChar char="•"/>
            </a:pPr>
            <a:r>
              <a:rPr lang="en-US" dirty="0"/>
              <a:t>After calculating the total lab stations, the team is going to include the cost of 2 3D printers that are being supplied for the lab, and the price of a workbench to store the extra material. The total procurement cost will roughly be $11,165. </a:t>
            </a:r>
          </a:p>
          <a:p>
            <a:pPr marL="171450" indent="-171450">
              <a:buFont typeface="Arial" panose="020B0604020202020204" pitchFamily="34" charset="0"/>
              <a:buChar char="•"/>
            </a:pPr>
            <a:r>
              <a:rPr lang="en-US" dirty="0"/>
              <a:t>All in all, that leads to a total of $13,100.19 that will be spent with the total budget given. </a:t>
            </a:r>
          </a:p>
          <a:p>
            <a:pPr marL="171450" indent="-171450">
              <a:buFont typeface="Arial" panose="020B0604020202020204" pitchFamily="34" charset="0"/>
              <a:buChar char="•"/>
            </a:pPr>
            <a:r>
              <a:rPr lang="en-US" dirty="0"/>
              <a:t>The remainder of the budget will be spent by our sponsor to supply the Mechatronics lab with hardware and materials that he will need for the future curriculum. </a:t>
            </a:r>
          </a:p>
        </p:txBody>
      </p:sp>
      <p:sp>
        <p:nvSpPr>
          <p:cNvPr id="4" name="Slide Number Placeholder 3">
            <a:extLst>
              <a:ext uri="{FF2B5EF4-FFF2-40B4-BE49-F238E27FC236}">
                <a16:creationId xmlns:a16="http://schemas.microsoft.com/office/drawing/2014/main" id="{55F57066-FED6-7C33-C221-3BDFA8AB2D6A}"/>
              </a:ext>
            </a:extLst>
          </p:cNvPr>
          <p:cNvSpPr>
            <a:spLocks noGrp="1"/>
          </p:cNvSpPr>
          <p:nvPr>
            <p:ph type="sldNum" sz="quarter" idx="5"/>
          </p:nvPr>
        </p:nvSpPr>
        <p:spPr/>
        <p:txBody>
          <a:bodyPr/>
          <a:lstStyle/>
          <a:p>
            <a:fld id="{41CCC1AB-48B7-0748-A812-2B7A531C5611}" type="slidenum">
              <a:rPr lang="en-US" smtClean="0"/>
              <a:t>41</a:t>
            </a:fld>
            <a:endParaRPr lang="en-US"/>
          </a:p>
        </p:txBody>
      </p:sp>
    </p:spTree>
    <p:extLst>
      <p:ext uri="{BB962C8B-B14F-4D97-AF65-F5344CB8AC3E}">
        <p14:creationId xmlns:p14="http://schemas.microsoft.com/office/powerpoint/2010/main" val="1345389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Team 519 has overachieved the key goals that were initially stated 9 months ago. The team has created not 3, but 4 labs that involve PLCs and PLC concepts such as ladder logic and incorporating I/O.</a:t>
            </a:r>
          </a:p>
          <a:p>
            <a:pPr marL="171450" indent="-171450">
              <a:buFont typeface="Arial" panose="020B0604020202020204" pitchFamily="34" charset="0"/>
              <a:buChar char="•"/>
            </a:pPr>
            <a:r>
              <a:rPr lang="en-US" dirty="0"/>
              <a:t>The team has provided student performance milestones through the lab manuals which provide deliverables that students are expected to complete.</a:t>
            </a:r>
          </a:p>
          <a:p>
            <a:pPr marL="171450" indent="-171450">
              <a:buFont typeface="Arial" panose="020B0604020202020204" pitchFamily="34" charset="0"/>
              <a:buChar char="•"/>
            </a:pPr>
            <a:r>
              <a:rPr lang="en-US" dirty="0"/>
              <a:t>Lastly, the team has emphasized the importance of PLCs within the industry through incorporating the motivation not only within our VDRs but also through the content that will be provided for the Mechatronics course. </a:t>
            </a:r>
          </a:p>
        </p:txBody>
      </p:sp>
      <p:sp>
        <p:nvSpPr>
          <p:cNvPr id="4" name="Slide Number Placeholder 3"/>
          <p:cNvSpPr>
            <a:spLocks noGrp="1"/>
          </p:cNvSpPr>
          <p:nvPr>
            <p:ph type="sldNum" sz="quarter" idx="5"/>
          </p:nvPr>
        </p:nvSpPr>
        <p:spPr/>
        <p:txBody>
          <a:bodyPr/>
          <a:lstStyle/>
          <a:p>
            <a:fld id="{41CCC1AB-48B7-0748-A812-2B7A531C5611}" type="slidenum">
              <a:rPr lang="en-US" smtClean="0"/>
              <a:t>42</a:t>
            </a:fld>
            <a:endParaRPr lang="en-US"/>
          </a:p>
        </p:txBody>
      </p:sp>
    </p:spTree>
    <p:extLst>
      <p:ext uri="{BB962C8B-B14F-4D97-AF65-F5344CB8AC3E}">
        <p14:creationId xmlns:p14="http://schemas.microsoft.com/office/powerpoint/2010/main" val="382085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E8342-F6FC-C1F3-06D5-74446BDFD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1007A-C15A-DF66-8EB0-50D9D3FC2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19F40-9CF4-EE38-97BD-4AE685F907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C09D9C-47C9-4228-BD88-D7CA5BBA6F07}"/>
              </a:ext>
            </a:extLst>
          </p:cNvPr>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2654196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C943E-C348-FFB3-933D-5DFF7F4CC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BC5CA-E247-FB00-01F0-32615961C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13338-1993-1693-C30D-E6870C3D420D}"/>
              </a:ext>
            </a:extLst>
          </p:cNvPr>
          <p:cNvSpPr>
            <a:spLocks noGrp="1"/>
          </p:cNvSpPr>
          <p:nvPr>
            <p:ph type="body" idx="1"/>
          </p:nvPr>
        </p:nvSpPr>
        <p:spPr/>
        <p:txBody>
          <a:bodyPr/>
          <a:lstStyle/>
          <a:p>
            <a:pPr marL="171450" indent="-171450">
              <a:buFont typeface="Arial" panose="020B0604020202020204" pitchFamily="34" charset="0"/>
              <a:buChar char="•"/>
            </a:pPr>
            <a:r>
              <a:rPr lang="en-US" dirty="0"/>
              <a:t>For future work, team 519 wants to complete lab 4 as soon as the linear actuator gets delivered. </a:t>
            </a:r>
          </a:p>
          <a:p>
            <a:pPr marL="171450" indent="-171450">
              <a:buFont typeface="Arial" panose="020B0604020202020204" pitchFamily="34" charset="0"/>
              <a:buChar char="•"/>
            </a:pPr>
            <a:r>
              <a:rPr lang="en-US" dirty="0"/>
              <a:t>The team wants to add different communication modules such as an ethernet cable and RS485. This allows for PLCs to communicate amongst each other. </a:t>
            </a:r>
          </a:p>
          <a:p>
            <a:pPr marL="171450" indent="-171450">
              <a:buFont typeface="Arial" panose="020B0604020202020204" pitchFamily="34" charset="0"/>
              <a:buChar char="•"/>
            </a:pPr>
            <a:r>
              <a:rPr lang="en-US" dirty="0"/>
              <a:t>The team wants to incorporate PWM into the current set up to allow for motor speeds to vary. We would like to incorporate a portion to the labs where the conveyer belt speed changes.</a:t>
            </a:r>
          </a:p>
          <a:p>
            <a:pPr marL="171450" indent="-171450">
              <a:buFont typeface="Arial" panose="020B0604020202020204" pitchFamily="34" charset="0"/>
              <a:buChar char="•"/>
            </a:pPr>
            <a:r>
              <a:rPr lang="en-US" dirty="0"/>
              <a:t>Lastly, the team would like to use higher voltage applications to closely follow real-world applications. Higher voltage applications such as higher-powered motors and linear actuators can be utilized. </a:t>
            </a:r>
          </a:p>
        </p:txBody>
      </p:sp>
      <p:sp>
        <p:nvSpPr>
          <p:cNvPr id="4" name="Slide Number Placeholder 3">
            <a:extLst>
              <a:ext uri="{FF2B5EF4-FFF2-40B4-BE49-F238E27FC236}">
                <a16:creationId xmlns:a16="http://schemas.microsoft.com/office/drawing/2014/main" id="{B926EB0C-4140-140A-63EC-E019A16AC8F5}"/>
              </a:ext>
            </a:extLst>
          </p:cNvPr>
          <p:cNvSpPr>
            <a:spLocks noGrp="1"/>
          </p:cNvSpPr>
          <p:nvPr>
            <p:ph type="sldNum" sz="quarter" idx="5"/>
          </p:nvPr>
        </p:nvSpPr>
        <p:spPr/>
        <p:txBody>
          <a:bodyPr/>
          <a:lstStyle/>
          <a:p>
            <a:fld id="{41CCC1AB-48B7-0748-A812-2B7A531C5611}" type="slidenum">
              <a:rPr lang="en-US" smtClean="0"/>
              <a:t>43</a:t>
            </a:fld>
            <a:endParaRPr lang="en-US"/>
          </a:p>
        </p:txBody>
      </p:sp>
    </p:spTree>
    <p:extLst>
      <p:ext uri="{BB962C8B-B14F-4D97-AF65-F5344CB8AC3E}">
        <p14:creationId xmlns:p14="http://schemas.microsoft.com/office/powerpoint/2010/main" val="2695886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CC1AB-48B7-0748-A812-2B7A531C5611}" type="slidenum">
              <a:rPr lang="en-US" smtClean="0"/>
              <a:t>44</a:t>
            </a:fld>
            <a:endParaRPr lang="en-US"/>
          </a:p>
        </p:txBody>
      </p:sp>
    </p:spTree>
    <p:extLst>
      <p:ext uri="{BB962C8B-B14F-4D97-AF65-F5344CB8AC3E}">
        <p14:creationId xmlns:p14="http://schemas.microsoft.com/office/powerpoint/2010/main" val="2628889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A5CEC-AB34-EEA4-F12D-D1D2358CB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F4C8B-634C-508F-9FEB-6C61B0399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9E279-DBC3-4127-0258-9FB1EA497DB9}"/>
              </a:ext>
            </a:extLst>
          </p:cNvPr>
          <p:cNvSpPr>
            <a:spLocks noGrp="1"/>
          </p:cNvSpPr>
          <p:nvPr>
            <p:ph type="body" idx="1"/>
          </p:nvPr>
        </p:nvSpPr>
        <p:spPr/>
        <p:txBody>
          <a:bodyPr/>
          <a:lstStyle/>
          <a:p>
            <a:r>
              <a:rPr lang="en-US"/>
              <a:t>Hardware will be dictated on what Dr. Ordonez specifically wants to use, but some examples could be male to male connectors, male to female connectors, breadboards, etc. </a:t>
            </a:r>
          </a:p>
        </p:txBody>
      </p:sp>
      <p:sp>
        <p:nvSpPr>
          <p:cNvPr id="4" name="Slide Number Placeholder 3">
            <a:extLst>
              <a:ext uri="{FF2B5EF4-FFF2-40B4-BE49-F238E27FC236}">
                <a16:creationId xmlns:a16="http://schemas.microsoft.com/office/drawing/2014/main" id="{8FD930D3-E0BB-E413-4B27-1F9344DC2E0C}"/>
              </a:ext>
            </a:extLst>
          </p:cNvPr>
          <p:cNvSpPr>
            <a:spLocks noGrp="1"/>
          </p:cNvSpPr>
          <p:nvPr>
            <p:ph type="sldNum" sz="quarter" idx="5"/>
          </p:nvPr>
        </p:nvSpPr>
        <p:spPr/>
        <p:txBody>
          <a:bodyPr/>
          <a:lstStyle/>
          <a:p>
            <a:fld id="{41CCC1AB-48B7-0748-A812-2B7A531C5611}" type="slidenum">
              <a:rPr lang="en-US" smtClean="0"/>
              <a:t>47</a:t>
            </a:fld>
            <a:endParaRPr lang="en-US"/>
          </a:p>
        </p:txBody>
      </p:sp>
    </p:spTree>
    <p:extLst>
      <p:ext uri="{BB962C8B-B14F-4D97-AF65-F5344CB8AC3E}">
        <p14:creationId xmlns:p14="http://schemas.microsoft.com/office/powerpoint/2010/main" val="2616861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53</a:t>
            </a:fld>
            <a:endParaRPr lang="en-US"/>
          </a:p>
        </p:txBody>
      </p:sp>
    </p:spTree>
    <p:extLst>
      <p:ext uri="{BB962C8B-B14F-4D97-AF65-F5344CB8AC3E}">
        <p14:creationId xmlns:p14="http://schemas.microsoft.com/office/powerpoint/2010/main" val="2627489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54</a:t>
            </a:fld>
            <a:endParaRPr lang="en-US"/>
          </a:p>
        </p:txBody>
      </p:sp>
    </p:spTree>
    <p:extLst>
      <p:ext uri="{BB962C8B-B14F-4D97-AF65-F5344CB8AC3E}">
        <p14:creationId xmlns:p14="http://schemas.microsoft.com/office/powerpoint/2010/main" val="1230638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design is simple yet effective with real world applications. Conveyer belts are commonly used with PLCs as they are used in grocery stores and large manufacturing facilities. </a:t>
            </a:r>
          </a:p>
        </p:txBody>
      </p:sp>
      <p:sp>
        <p:nvSpPr>
          <p:cNvPr id="4" name="Slide Number Placeholder 3"/>
          <p:cNvSpPr>
            <a:spLocks noGrp="1"/>
          </p:cNvSpPr>
          <p:nvPr>
            <p:ph type="sldNum" sz="quarter" idx="5"/>
          </p:nvPr>
        </p:nvSpPr>
        <p:spPr/>
        <p:txBody>
          <a:bodyPr/>
          <a:lstStyle/>
          <a:p>
            <a:fld id="{41CCC1AB-48B7-0748-A812-2B7A531C5611}" type="slidenum">
              <a:rPr lang="en-US" smtClean="0"/>
              <a:t>55</a:t>
            </a:fld>
            <a:endParaRPr lang="en-US"/>
          </a:p>
        </p:txBody>
      </p:sp>
    </p:spTree>
    <p:extLst>
      <p:ext uri="{BB962C8B-B14F-4D97-AF65-F5344CB8AC3E}">
        <p14:creationId xmlns:p14="http://schemas.microsoft.com/office/powerpoint/2010/main" val="3808708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Chose the Arduino to make the transition easier for students as well as being able to purchase a multitude of them for each lab group to have their own… (any more reasons I can add?)</a:t>
            </a:r>
          </a:p>
          <a:p>
            <a:endParaRPr lang="en-US"/>
          </a:p>
          <a:p>
            <a:r>
              <a:rPr lang="en-US"/>
              <a:t>What is the Arduino application/software we use now in the labs? </a:t>
            </a:r>
          </a:p>
        </p:txBody>
      </p:sp>
      <p:sp>
        <p:nvSpPr>
          <p:cNvPr id="4" name="Slide Number Placeholder 3"/>
          <p:cNvSpPr>
            <a:spLocks noGrp="1"/>
          </p:cNvSpPr>
          <p:nvPr>
            <p:ph type="sldNum" sz="quarter" idx="5"/>
          </p:nvPr>
        </p:nvSpPr>
        <p:spPr/>
        <p:txBody>
          <a:bodyPr/>
          <a:lstStyle/>
          <a:p>
            <a:fld id="{41CCC1AB-48B7-0748-A812-2B7A531C5611}" type="slidenum">
              <a:rPr lang="en-US" smtClean="0"/>
              <a:t>56</a:t>
            </a:fld>
            <a:endParaRPr lang="en-US"/>
          </a:p>
        </p:txBody>
      </p:sp>
    </p:spTree>
    <p:extLst>
      <p:ext uri="{BB962C8B-B14F-4D97-AF65-F5344CB8AC3E}">
        <p14:creationId xmlns:p14="http://schemas.microsoft.com/office/powerpoint/2010/main" val="164149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$10,000 for project </a:t>
            </a:r>
          </a:p>
          <a:p>
            <a:r>
              <a:rPr lang="en-US"/>
              <a:t>$12,000 for supplying the classroom </a:t>
            </a:r>
          </a:p>
        </p:txBody>
      </p:sp>
      <p:sp>
        <p:nvSpPr>
          <p:cNvPr id="4" name="Slide Number Placeholder 3"/>
          <p:cNvSpPr>
            <a:spLocks noGrp="1"/>
          </p:cNvSpPr>
          <p:nvPr>
            <p:ph type="sldNum" sz="quarter" idx="5"/>
          </p:nvPr>
        </p:nvSpPr>
        <p:spPr/>
        <p:txBody>
          <a:bodyPr/>
          <a:lstStyle/>
          <a:p>
            <a:fld id="{41CCC1AB-48B7-0748-A812-2B7A531C5611}" type="slidenum">
              <a:rPr lang="en-US" smtClean="0"/>
              <a:t>57</a:t>
            </a:fld>
            <a:endParaRPr lang="en-US"/>
          </a:p>
        </p:txBody>
      </p:sp>
    </p:spTree>
    <p:extLst>
      <p:ext uri="{BB962C8B-B14F-4D97-AF65-F5344CB8AC3E}">
        <p14:creationId xmlns:p14="http://schemas.microsoft.com/office/powerpoint/2010/main" val="2136091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Hardware will be dictated on what Dr. Ordonez specifically wants to use, but some examples could be male to male connectors, male to female connectors, breadboards, etc. </a:t>
            </a:r>
          </a:p>
        </p:txBody>
      </p:sp>
      <p:sp>
        <p:nvSpPr>
          <p:cNvPr id="4" name="Slide Number Placeholder 3"/>
          <p:cNvSpPr>
            <a:spLocks noGrp="1"/>
          </p:cNvSpPr>
          <p:nvPr>
            <p:ph type="sldNum" sz="quarter" idx="5"/>
          </p:nvPr>
        </p:nvSpPr>
        <p:spPr/>
        <p:txBody>
          <a:bodyPr/>
          <a:lstStyle/>
          <a:p>
            <a:fld id="{41CCC1AB-48B7-0748-A812-2B7A531C5611}" type="slidenum">
              <a:rPr lang="en-US" smtClean="0"/>
              <a:t>58</a:t>
            </a:fld>
            <a:endParaRPr lang="en-US"/>
          </a:p>
        </p:txBody>
      </p:sp>
    </p:spTree>
    <p:extLst>
      <p:ext uri="{BB962C8B-B14F-4D97-AF65-F5344CB8AC3E}">
        <p14:creationId xmlns:p14="http://schemas.microsoft.com/office/powerpoint/2010/main" val="4030877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explain briefly that we have been messing with a ladder logic </a:t>
            </a:r>
            <a:r>
              <a:rPr lang="en-US">
                <a:effectLst/>
                <a:latin typeface="-apple-system"/>
              </a:rPr>
              <a:t>simulation done with the </a:t>
            </a:r>
            <a:r>
              <a:rPr lang="en-US" err="1">
                <a:effectLst/>
                <a:latin typeface="-apple-system"/>
              </a:rPr>
              <a:t>simulink</a:t>
            </a:r>
            <a:r>
              <a:rPr lang="en-US">
                <a:effectLst/>
                <a:latin typeface="-apple-system"/>
              </a:rPr>
              <a:t> toolbox on MATLAB</a:t>
            </a:r>
          </a:p>
          <a:p>
            <a:endParaRPr lang="en-US">
              <a:effectLst/>
              <a:latin typeface="-apple-system"/>
            </a:endParaRPr>
          </a:p>
          <a:p>
            <a:r>
              <a:rPr lang="en-US">
                <a:effectLst/>
                <a:latin typeface="-apple-system"/>
              </a:rPr>
              <a:t>Explain what each symbol means briefly and what this ladder logic diagram is doing</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63</a:t>
            </a:fld>
            <a:endParaRPr lang="en-US"/>
          </a:p>
        </p:txBody>
      </p:sp>
    </p:spTree>
    <p:extLst>
      <p:ext uri="{BB962C8B-B14F-4D97-AF65-F5344CB8AC3E}">
        <p14:creationId xmlns:p14="http://schemas.microsoft.com/office/powerpoint/2010/main" val="118553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B18EF-ABCA-EE74-5F40-032B4229F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DF7EF-DF6F-FC2E-CCDA-FC913E4EC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5A2FA-F046-600D-1D7D-16A7832BFF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C722F7-49CD-A7EC-8B4A-298D3A793BD9}"/>
              </a:ext>
            </a:extLst>
          </p:cNvPr>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1477168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69</a:t>
            </a:fld>
            <a:endParaRPr lang="en-US"/>
          </a:p>
        </p:txBody>
      </p:sp>
    </p:spTree>
    <p:extLst>
      <p:ext uri="{BB962C8B-B14F-4D97-AF65-F5344CB8AC3E}">
        <p14:creationId xmlns:p14="http://schemas.microsoft.com/office/powerpoint/2010/main" val="4088573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71</a:t>
            </a:fld>
            <a:endParaRPr lang="en-US"/>
          </a:p>
        </p:txBody>
      </p:sp>
    </p:spTree>
    <p:extLst>
      <p:ext uri="{BB962C8B-B14F-4D97-AF65-F5344CB8AC3E}">
        <p14:creationId xmlns:p14="http://schemas.microsoft.com/office/powerpoint/2010/main" val="266161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effectLst/>
                <a:latin typeface="Helvetica" pitchFamily="2" charset="0"/>
              </a:rPr>
              <a:t>PLCs reduce costs, saves time, and yields little to no manual labor. The current market value of PLCs is roughly $11.6 billion and is expected to continue to grow by 4.7% in the next eight years</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74</a:t>
            </a:fld>
            <a:endParaRPr lang="en-US"/>
          </a:p>
        </p:txBody>
      </p:sp>
    </p:spTree>
    <p:extLst>
      <p:ext uri="{BB962C8B-B14F-4D97-AF65-F5344CB8AC3E}">
        <p14:creationId xmlns:p14="http://schemas.microsoft.com/office/powerpoint/2010/main" val="983123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75</a:t>
            </a:fld>
            <a:endParaRPr lang="en-US"/>
          </a:p>
        </p:txBody>
      </p:sp>
    </p:spTree>
    <p:extLst>
      <p:ext uri="{BB962C8B-B14F-4D97-AF65-F5344CB8AC3E}">
        <p14:creationId xmlns:p14="http://schemas.microsoft.com/office/powerpoint/2010/main" val="1117898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need #1: Content should provide students with introductory understanding (Q1), prior experience simulating an automated system will allow students to succeed as a new employee (Q8)</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Customer need #2: </a:t>
            </a:r>
            <a:r>
              <a:rPr lang="en-US">
                <a:solidFill>
                  <a:srgbClr val="FFFFFF"/>
                </a:solidFill>
                <a:effectLst/>
                <a:latin typeface="Helvetica" pitchFamily="2" charset="0"/>
              </a:rPr>
              <a:t>Content matches the quality that is produced at other universities (Q2), content should match concepts covered in Rockwell’s training toolkit to reduce the learning curve for new employees (Q4), curriculum will support Rockwell’s training material (Q10)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effectLst/>
              <a:latin typeface="Helvetica" pitchFamily="2" charset="0"/>
            </a:endParaRPr>
          </a:p>
          <a:p>
            <a:r>
              <a:rPr lang="en-US">
                <a:solidFill>
                  <a:srgbClr val="FFFFFF"/>
                </a:solidFill>
                <a:effectLst/>
                <a:latin typeface="Helvetica" pitchFamily="2" charset="0"/>
              </a:rPr>
              <a:t>Customer need #3: ladder logic is crucial for Rockwell’s training (Q3), students will be best prepared with conditions that match the industry, which includes software and hardware troubleshooting (Q6)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effectLst/>
              <a:latin typeface="Helvetica" pitchFamily="2" charset="0"/>
            </a:endParaRPr>
          </a:p>
          <a:p>
            <a:r>
              <a:rPr lang="en-US">
                <a:solidFill>
                  <a:srgbClr val="FFFFFF"/>
                </a:solidFill>
                <a:effectLst/>
                <a:latin typeface="Helvetica" pitchFamily="2" charset="0"/>
              </a:rPr>
              <a:t>Customer need #4: communication networks is an advanced skill (Q7), HMI development is an advanced skill (Q9)</a:t>
            </a:r>
          </a:p>
        </p:txBody>
      </p:sp>
      <p:sp>
        <p:nvSpPr>
          <p:cNvPr id="4" name="Slide Number Placeholder 3"/>
          <p:cNvSpPr>
            <a:spLocks noGrp="1"/>
          </p:cNvSpPr>
          <p:nvPr>
            <p:ph type="sldNum" sz="quarter" idx="5"/>
          </p:nvPr>
        </p:nvSpPr>
        <p:spPr/>
        <p:txBody>
          <a:bodyPr/>
          <a:lstStyle/>
          <a:p>
            <a:fld id="{41CCC1AB-48B7-0748-A812-2B7A531C5611}" type="slidenum">
              <a:rPr lang="en-US" smtClean="0"/>
              <a:t>84</a:t>
            </a:fld>
            <a:endParaRPr lang="en-US"/>
          </a:p>
        </p:txBody>
      </p:sp>
    </p:spTree>
    <p:extLst>
      <p:ext uri="{BB962C8B-B14F-4D97-AF65-F5344CB8AC3E}">
        <p14:creationId xmlns:p14="http://schemas.microsoft.com/office/powerpoint/2010/main" val="442599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92</a:t>
            </a:fld>
            <a:endParaRPr lang="en-US"/>
          </a:p>
        </p:txBody>
      </p:sp>
    </p:spTree>
    <p:extLst>
      <p:ext uri="{BB962C8B-B14F-4D97-AF65-F5344CB8AC3E}">
        <p14:creationId xmlns:p14="http://schemas.microsoft.com/office/powerpoint/2010/main" val="3845960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96</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AD9D-056C-7750-9DE3-C7C218F44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3F17C-84B2-740C-0347-B83343ACB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F37A1-DBF7-412E-EE48-550FE128FD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7B30F4-5D4E-E975-F9EB-B76B4DE2CE04}"/>
              </a:ext>
            </a:extLst>
          </p:cNvPr>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1916726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Vertical lines from top down.</a:t>
            </a:r>
          </a:p>
          <a:p>
            <a:pPr marL="241653" indent="-241653">
              <a:buFont typeface="+mj-lt"/>
              <a:buAutoNum type="arabicPeriod"/>
            </a:pPr>
            <a:r>
              <a:rPr lang="en-US"/>
              <a:t>Borderline and top of title. (0.5 inch)</a:t>
            </a:r>
          </a:p>
          <a:p>
            <a:pPr marL="241653" indent="-241653">
              <a:buFont typeface="+mj-lt"/>
              <a:buAutoNum type="arabicPeriod"/>
            </a:pPr>
            <a:r>
              <a:rPr lang="en-US"/>
              <a:t>Center of Slide (0 inch y-direction for the entire slide)</a:t>
            </a:r>
          </a:p>
          <a:p>
            <a:pPr marL="241653" indent="-241653">
              <a:buFont typeface="+mj-lt"/>
              <a:buAutoNum type="arabicPeriod"/>
            </a:pPr>
            <a:r>
              <a:rPr lang="en-US"/>
              <a:t>Center of Design Content (0 inch  y-direction considering the title, footer, and negative space)</a:t>
            </a:r>
          </a:p>
          <a:p>
            <a:pPr marL="241653" indent="-241653">
              <a:buFont typeface="+mj-lt"/>
              <a:buAutoNum type="arabicPeriod"/>
            </a:pPr>
            <a:r>
              <a:rPr lang="en-US"/>
              <a:t>Bottom of Design Content (0.25 in gap to the footer. 0.75 to the bottom of the screen)</a:t>
            </a:r>
          </a:p>
          <a:p>
            <a:endParaRPr lang="en-US"/>
          </a:p>
          <a:p>
            <a:r>
              <a:rPr lang="en-US" b="1" u="sng"/>
              <a:t>Horizontal lines from left to right</a:t>
            </a:r>
          </a:p>
          <a:p>
            <a:pPr marL="241653" indent="-241653">
              <a:buFont typeface="+mj-lt"/>
              <a:buAutoNum type="arabicPeriod"/>
            </a:pPr>
            <a:r>
              <a:rPr lang="en-US"/>
              <a:t>Borderline (0.5 inch)</a:t>
            </a:r>
          </a:p>
          <a:p>
            <a:pPr marL="241653" indent="-241653" defTabSz="966612">
              <a:buFont typeface="+mj-lt"/>
              <a:buAutoNum type="arabicPeriod"/>
              <a:defRPr/>
            </a:pPr>
            <a:r>
              <a:rPr lang="en-US"/>
              <a:t>Center of design content.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a:t>Center of slide (0 inch y-direction for the entire slide)</a:t>
            </a:r>
          </a:p>
          <a:p>
            <a:pPr marL="241653" indent="-241653">
              <a:buFont typeface="+mj-lt"/>
              <a:buAutoNum type="arabicPeriod"/>
            </a:pPr>
            <a:r>
              <a:rPr lang="en-US"/>
              <a:t>Borderline (0.125 inch all around)</a:t>
            </a:r>
          </a:p>
        </p:txBody>
      </p:sp>
      <p:sp>
        <p:nvSpPr>
          <p:cNvPr id="4" name="Slide Number Placeholder 3"/>
          <p:cNvSpPr>
            <a:spLocks noGrp="1"/>
          </p:cNvSpPr>
          <p:nvPr>
            <p:ph type="sldNum" sz="quarter" idx="5"/>
          </p:nvPr>
        </p:nvSpPr>
        <p:spPr/>
        <p:txBody>
          <a:bodyPr/>
          <a:lstStyle/>
          <a:p>
            <a:fld id="{41CCC1AB-48B7-0748-A812-2B7A531C5611}" type="slidenum">
              <a:rPr lang="en-US" smtClean="0"/>
              <a:t>99</a:t>
            </a:fld>
            <a:endParaRPr lang="en-US"/>
          </a:p>
        </p:txBody>
      </p:sp>
    </p:spTree>
    <p:extLst>
      <p:ext uri="{BB962C8B-B14F-4D97-AF65-F5344CB8AC3E}">
        <p14:creationId xmlns:p14="http://schemas.microsoft.com/office/powerpoint/2010/main" val="295047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66A62-8D6A-DDDA-2F33-3960623D3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42270-5AB5-8A13-C7A8-738EE7984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A5BB9-40DC-3F7B-77CD-FDB072519E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D0880E-1FA2-1FBA-BD82-399F0492F6B5}"/>
              </a:ext>
            </a:extLst>
          </p:cNvPr>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80789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 some arrows here to show the relationship</a:t>
            </a:r>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374923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boxes of what was added in; types, automatically saved, display</a:t>
            </a:r>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1068462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79B6E-FCD4-4EBA-F535-1CA02343D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CE5BB-00BD-694D-A290-5E443D07C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7D457-D08A-2D5C-1781-70CCADF4B8BB}"/>
              </a:ext>
            </a:extLst>
          </p:cNvPr>
          <p:cNvSpPr>
            <a:spLocks noGrp="1"/>
          </p:cNvSpPr>
          <p:nvPr>
            <p:ph type="body" idx="1"/>
          </p:nvPr>
        </p:nvSpPr>
        <p:spPr/>
        <p:txBody>
          <a:bodyPr/>
          <a:lstStyle/>
          <a:p>
            <a:r>
              <a:rPr lang="en-US"/>
              <a:t>Show that automatically named</a:t>
            </a:r>
          </a:p>
        </p:txBody>
      </p:sp>
      <p:sp>
        <p:nvSpPr>
          <p:cNvPr id="4" name="Slide Number Placeholder 3">
            <a:extLst>
              <a:ext uri="{FF2B5EF4-FFF2-40B4-BE49-F238E27FC236}">
                <a16:creationId xmlns:a16="http://schemas.microsoft.com/office/drawing/2014/main" id="{CE39AC4A-BC59-E95A-B73F-3249CC8B6484}"/>
              </a:ext>
            </a:extLst>
          </p:cNvPr>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759801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4/3/2025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4/3/2025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4/3/2025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4/3/2025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4/3/2025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4/3/2025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4/3/2025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4/3/2025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4/3/2025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4/3/2025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4/3/2025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4/3/2025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4/3/2025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4/3/2025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4/3/2025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4/3/2025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4/3/2025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4/3/2025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4/3/2025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4/3/2025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4/3/2025</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4/3/2025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4.jpe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sv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5.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4.wdp"/><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media" Target="../media/media2.mov"/><Relationship Id="rId1" Type="http://schemas.openxmlformats.org/officeDocument/2006/relationships/video" Target="NULL" TargetMode="External"/><Relationship Id="rId5" Type="http://schemas.openxmlformats.org/officeDocument/2006/relationships/image" Target="../media/image48.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7/06/relationships/model3d" Target="../media/model3d1.glb"/><Relationship Id="rId1" Type="http://schemas.openxmlformats.org/officeDocument/2006/relationships/slideLayout" Target="../slideLayouts/slideLayout21.xml"/><Relationship Id="rId5" Type="http://schemas.openxmlformats.org/officeDocument/2006/relationships/image" Target="../media/image51.png"/><Relationship Id="rId4" Type="http://schemas.microsoft.com/office/2017/06/relationships/model3d" Target="../media/model3d2.glb"/></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microsoft.com/office/2017/06/relationships/model3d" Target="../media/model3d1.glb"/><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7/06/relationships/model3d" Target="../media/model3d1.glb"/><Relationship Id="rId1" Type="http://schemas.openxmlformats.org/officeDocument/2006/relationships/slideLayout" Target="../slideLayouts/slideLayout21.xml"/><Relationship Id="rId5" Type="http://schemas.openxmlformats.org/officeDocument/2006/relationships/image" Target="../media/image54.png"/><Relationship Id="rId4" Type="http://schemas.microsoft.com/office/2017/06/relationships/model3d" Target="../media/model3d3.glb"/></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7/06/relationships/model3d" Target="../media/model3d1.glb"/><Relationship Id="rId1" Type="http://schemas.openxmlformats.org/officeDocument/2006/relationships/slideLayout" Target="../slideLayouts/slideLayout21.xml"/><Relationship Id="rId5" Type="http://schemas.openxmlformats.org/officeDocument/2006/relationships/image" Target="../media/image54.png"/><Relationship Id="rId4" Type="http://schemas.microsoft.com/office/2017/06/relationships/model3d" Target="../media/model3d3.glb"/></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B8_6643822B.xml"/><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A9_6C4EB77C.xml"/><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57.png"/><Relationship Id="rId4" Type="http://schemas.microsoft.com/office/2017/06/relationships/model3d" Target="../media/model3d4.glb"/></Relationships>
</file>

<file path=ppt/slides/_rels/slide31.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60.png"/><Relationship Id="rId5" Type="http://schemas.microsoft.com/office/2017/06/relationships/model3d" Target="../media/model3d3.glb"/><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C7_9D7F713D.xml"/><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5.wdp"/><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70.sv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diagramColors" Target="../diagrams/colors4.xml"/><Relationship Id="rId11" Type="http://schemas.openxmlformats.org/officeDocument/2006/relationships/image" Target="../media/image21.svg"/><Relationship Id="rId5" Type="http://schemas.openxmlformats.org/officeDocument/2006/relationships/diagramQuickStyle" Target="../diagrams/quickStyle4.xml"/><Relationship Id="rId15" Type="http://schemas.openxmlformats.org/officeDocument/2006/relationships/image" Target="../media/image72.svg"/><Relationship Id="rId10" Type="http://schemas.openxmlformats.org/officeDocument/2006/relationships/image" Target="../media/image20.png"/><Relationship Id="rId4" Type="http://schemas.openxmlformats.org/officeDocument/2006/relationships/diagramLayout" Target="../diagrams/layout4.xml"/><Relationship Id="rId9" Type="http://schemas.openxmlformats.org/officeDocument/2006/relationships/image" Target="../media/image19.svg"/><Relationship Id="rId1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diagramColors" Target="../diagrams/colors5.xml"/><Relationship Id="rId11" Type="http://schemas.openxmlformats.org/officeDocument/2006/relationships/image" Target="../media/image76.svg"/><Relationship Id="rId5" Type="http://schemas.openxmlformats.org/officeDocument/2006/relationships/diagramQuickStyle" Target="../diagrams/quickStyle5.xml"/><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diagramLayout" Target="../diagrams/layout5.xml"/><Relationship Id="rId9" Type="http://schemas.openxmlformats.org/officeDocument/2006/relationships/image" Target="../media/image74.svg"/><Relationship Id="rId14"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3.png"/><Relationship Id="rId1" Type="http://schemas.openxmlformats.org/officeDocument/2006/relationships/slideLayout" Target="../slideLayouts/slideLayout25.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hyperlink" Target="https://www.gminsights.com/industry-analysis/programmable-logic-controller-market" TargetMode="External"/><Relationship Id="rId2" Type="http://schemas.openxmlformats.org/officeDocument/2006/relationships/hyperlink" Target="https://www.onshape.com/en/" TargetMode="External"/><Relationship Id="rId1" Type="http://schemas.openxmlformats.org/officeDocument/2006/relationships/slideLayout" Target="../slideLayouts/slideLayout21.xml"/><Relationship Id="rId4" Type="http://schemas.openxmlformats.org/officeDocument/2006/relationships/hyperlink" Target="https://library.automationdirect.com/history-of-the-plc/"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xml"/><Relationship Id="rId4" Type="http://schemas.openxmlformats.org/officeDocument/2006/relationships/hyperlink" Target="https://library.automationdirect.com/history-of-the-plc/"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96.svg"/><Relationship Id="rId3" Type="http://schemas.openxmlformats.org/officeDocument/2006/relationships/diagramLayout" Target="../diagrams/layout6.xml"/><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5.png"/><Relationship Id="rId2" Type="http://schemas.openxmlformats.org/officeDocument/2006/relationships/diagramData" Target="../diagrams/data6.xml"/><Relationship Id="rId16" Type="http://schemas.openxmlformats.org/officeDocument/2006/relationships/image" Target="../media/image94.svg"/><Relationship Id="rId20" Type="http://schemas.openxmlformats.org/officeDocument/2006/relationships/image" Target="../media/image98.svg"/><Relationship Id="rId1" Type="http://schemas.openxmlformats.org/officeDocument/2006/relationships/slideLayout" Target="../slideLayouts/slideLayout21.xml"/><Relationship Id="rId6" Type="http://schemas.microsoft.com/office/2007/relationships/diagramDrawing" Target="../diagrams/drawing6.xml"/><Relationship Id="rId11" Type="http://schemas.openxmlformats.org/officeDocument/2006/relationships/image" Target="../media/image89.png"/><Relationship Id="rId5" Type="http://schemas.openxmlformats.org/officeDocument/2006/relationships/diagramColors" Target="../diagrams/colors6.xml"/><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7.png"/><Relationship Id="rId4" Type="http://schemas.openxmlformats.org/officeDocument/2006/relationships/diagramQuickStyle" Target="../diagrams/quickStyle6.xml"/><Relationship Id="rId9" Type="http://schemas.openxmlformats.org/officeDocument/2006/relationships/image" Target="../media/image87.png"/><Relationship Id="rId14" Type="http://schemas.openxmlformats.org/officeDocument/2006/relationships/image" Target="../media/image92.svg"/><Relationship Id="rId22" Type="http://schemas.openxmlformats.org/officeDocument/2006/relationships/image" Target="../media/image100.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slides/_rels/slide5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slides/_rels/slide55.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1.png"/><Relationship Id="rId7"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12.svg"/><Relationship Id="rId4" Type="http://schemas.openxmlformats.org/officeDocument/2006/relationships/image" Target="../media/image102.svg"/><Relationship Id="rId9" Type="http://schemas.openxmlformats.org/officeDocument/2006/relationships/image" Target="../media/image111.png"/></Relationships>
</file>

<file path=ppt/slides/_rels/slide5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3.png"/><Relationship Id="rId7"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14.png"/><Relationship Id="rId4" Type="http://schemas.microsoft.com/office/2007/relationships/hdphoto" Target="../media/hdphoto6.wdp"/></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116.png"/><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1.xml"/><Relationship Id="rId6" Type="http://schemas.openxmlformats.org/officeDocument/2006/relationships/diagramColors" Target="../diagrams/colors7.xml"/><Relationship Id="rId11" Type="http://schemas.openxmlformats.org/officeDocument/2006/relationships/image" Target="../media/image121.svg"/><Relationship Id="rId5" Type="http://schemas.openxmlformats.org/officeDocument/2006/relationships/diagramQuickStyle" Target="../diagrams/quickStyle7.xml"/><Relationship Id="rId10" Type="http://schemas.openxmlformats.org/officeDocument/2006/relationships/image" Target="../media/image120.png"/><Relationship Id="rId4" Type="http://schemas.openxmlformats.org/officeDocument/2006/relationships/diagramLayout" Target="../diagrams/layout7.xml"/><Relationship Id="rId9" Type="http://schemas.openxmlformats.org/officeDocument/2006/relationships/image" Target="../media/image119.svg"/></Relationships>
</file>

<file path=ppt/slides/_rels/slide6.xml.rels><?xml version="1.0" encoding="UTF-8" standalone="yes"?>
<Relationships xmlns="http://schemas.openxmlformats.org/package/2006/relationships"><Relationship Id="rId3" Type="http://schemas.microsoft.com/office/2018/10/relationships/comments" Target="../comments/modernComment_199_161B05FF.xm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25.jpeg"/><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8.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21.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diagramColors" Target="../diagrams/colors2.xml"/><Relationship Id="rId11" Type="http://schemas.openxmlformats.org/officeDocument/2006/relationships/image" Target="../media/image21.svg"/><Relationship Id="rId5" Type="http://schemas.openxmlformats.org/officeDocument/2006/relationships/diagramQuickStyle" Target="../diagrams/quickStyle2.xml"/><Relationship Id="rId10" Type="http://schemas.openxmlformats.org/officeDocument/2006/relationships/image" Target="../media/image20.png"/><Relationship Id="rId4" Type="http://schemas.openxmlformats.org/officeDocument/2006/relationships/diagramLayout" Target="../diagrams/layout2.xml"/><Relationship Id="rId9" Type="http://schemas.openxmlformats.org/officeDocument/2006/relationships/image" Target="../media/image19.sv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140.png"/><Relationship Id="rId4" Type="http://schemas.openxmlformats.org/officeDocument/2006/relationships/image" Target="../media/image139.jpeg"/></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microsoft.com/office/2018/10/relationships/comments" Target="../comments/modernComment_14A_D140BC51.xm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7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144.jpeg"/></Relationships>
</file>

<file path=ppt/slides/_rels/slide7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svg"/><Relationship Id="rId7" Type="http://schemas.openxmlformats.org/officeDocument/2006/relationships/image" Target="../media/image150.svg"/><Relationship Id="rId2" Type="http://schemas.openxmlformats.org/officeDocument/2006/relationships/image" Target="../media/image145.png"/><Relationship Id="rId1" Type="http://schemas.openxmlformats.org/officeDocument/2006/relationships/slideLayout" Target="../slideLayouts/slideLayout21.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 Id="rId9" Type="http://schemas.openxmlformats.org/officeDocument/2006/relationships/image" Target="../media/image152.svg"/></Relationships>
</file>

<file path=ppt/slides/_rels/slide77.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47.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46.svg"/><Relationship Id="rId2" Type="http://schemas.microsoft.com/office/2018/10/relationships/comments" Target="../comments/modernComment_134_E166663E.xml"/><Relationship Id="rId16" Type="http://schemas.openxmlformats.org/officeDocument/2006/relationships/image" Target="../media/image150.svg"/><Relationship Id="rId1" Type="http://schemas.openxmlformats.org/officeDocument/2006/relationships/slideLayout" Target="../slideLayouts/slideLayout21.xml"/><Relationship Id="rId6" Type="http://schemas.openxmlformats.org/officeDocument/2006/relationships/image" Target="../media/image156.svg"/><Relationship Id="rId11" Type="http://schemas.openxmlformats.org/officeDocument/2006/relationships/image" Target="../media/image145.png"/><Relationship Id="rId5" Type="http://schemas.openxmlformats.org/officeDocument/2006/relationships/image" Target="../media/image155.png"/><Relationship Id="rId15" Type="http://schemas.openxmlformats.org/officeDocument/2006/relationships/image" Target="../media/image149.png"/><Relationship Id="rId10" Type="http://schemas.openxmlformats.org/officeDocument/2006/relationships/image" Target="../media/image152.svg"/><Relationship Id="rId4" Type="http://schemas.openxmlformats.org/officeDocument/2006/relationships/image" Target="../media/image154.svg"/><Relationship Id="rId9" Type="http://schemas.openxmlformats.org/officeDocument/2006/relationships/image" Target="../media/image151.png"/><Relationship Id="rId14" Type="http://schemas.openxmlformats.org/officeDocument/2006/relationships/image" Target="../media/image148.svg"/></Relationships>
</file>

<file path=ppt/slides/_rels/slide78.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svg"/><Relationship Id="rId18" Type="http://schemas.openxmlformats.org/officeDocument/2006/relationships/image" Target="../media/image175.png"/><Relationship Id="rId3" Type="http://schemas.openxmlformats.org/officeDocument/2006/relationships/image" Target="../media/image160.svg"/><Relationship Id="rId21" Type="http://schemas.openxmlformats.org/officeDocument/2006/relationships/image" Target="../media/image178.svg"/><Relationship Id="rId7" Type="http://schemas.openxmlformats.org/officeDocument/2006/relationships/image" Target="../media/image164.svg"/><Relationship Id="rId12" Type="http://schemas.openxmlformats.org/officeDocument/2006/relationships/image" Target="../media/image169.png"/><Relationship Id="rId17" Type="http://schemas.openxmlformats.org/officeDocument/2006/relationships/image" Target="../media/image174.svg"/><Relationship Id="rId25" Type="http://schemas.openxmlformats.org/officeDocument/2006/relationships/image" Target="../media/image182.svg"/><Relationship Id="rId2" Type="http://schemas.openxmlformats.org/officeDocument/2006/relationships/image" Target="../media/image159.png"/><Relationship Id="rId16" Type="http://schemas.openxmlformats.org/officeDocument/2006/relationships/image" Target="../media/image173.png"/><Relationship Id="rId20" Type="http://schemas.openxmlformats.org/officeDocument/2006/relationships/image" Target="../media/image177.png"/><Relationship Id="rId1" Type="http://schemas.openxmlformats.org/officeDocument/2006/relationships/slideLayout" Target="../slideLayouts/slideLayout13.xml"/><Relationship Id="rId6" Type="http://schemas.openxmlformats.org/officeDocument/2006/relationships/image" Target="../media/image163.png"/><Relationship Id="rId11" Type="http://schemas.openxmlformats.org/officeDocument/2006/relationships/image" Target="../media/image168.svg"/><Relationship Id="rId24" Type="http://schemas.openxmlformats.org/officeDocument/2006/relationships/image" Target="../media/image181.png"/><Relationship Id="rId5" Type="http://schemas.openxmlformats.org/officeDocument/2006/relationships/image" Target="../media/image162.svg"/><Relationship Id="rId15" Type="http://schemas.openxmlformats.org/officeDocument/2006/relationships/image" Target="../media/image172.svg"/><Relationship Id="rId23" Type="http://schemas.openxmlformats.org/officeDocument/2006/relationships/image" Target="../media/image180.svg"/><Relationship Id="rId10" Type="http://schemas.openxmlformats.org/officeDocument/2006/relationships/image" Target="../media/image167.png"/><Relationship Id="rId19" Type="http://schemas.openxmlformats.org/officeDocument/2006/relationships/image" Target="../media/image176.svg"/><Relationship Id="rId4" Type="http://schemas.openxmlformats.org/officeDocument/2006/relationships/image" Target="../media/image161.png"/><Relationship Id="rId9" Type="http://schemas.openxmlformats.org/officeDocument/2006/relationships/image" Target="../media/image166.svg"/><Relationship Id="rId14" Type="http://schemas.openxmlformats.org/officeDocument/2006/relationships/image" Target="../media/image171.png"/><Relationship Id="rId22" Type="http://schemas.openxmlformats.org/officeDocument/2006/relationships/image" Target="../media/image179.png"/></Relationships>
</file>

<file path=ppt/slides/_rels/slide79.xml.rels><?xml version="1.0" encoding="UTF-8" standalone="yes"?>
<Relationships xmlns="http://schemas.openxmlformats.org/package/2006/relationships"><Relationship Id="rId8" Type="http://schemas.openxmlformats.org/officeDocument/2006/relationships/image" Target="../media/image188.svg"/><Relationship Id="rId13" Type="http://schemas.openxmlformats.org/officeDocument/2006/relationships/image" Target="../media/image193.png"/><Relationship Id="rId18" Type="http://schemas.openxmlformats.org/officeDocument/2006/relationships/image" Target="../media/image198.svg"/><Relationship Id="rId26" Type="http://schemas.openxmlformats.org/officeDocument/2006/relationships/image" Target="../media/image206.svg"/><Relationship Id="rId3" Type="http://schemas.openxmlformats.org/officeDocument/2006/relationships/image" Target="../media/image183.png"/><Relationship Id="rId21" Type="http://schemas.openxmlformats.org/officeDocument/2006/relationships/image" Target="../media/image201.png"/><Relationship Id="rId7" Type="http://schemas.openxmlformats.org/officeDocument/2006/relationships/image" Target="../media/image187.png"/><Relationship Id="rId12" Type="http://schemas.openxmlformats.org/officeDocument/2006/relationships/image" Target="../media/image192.svg"/><Relationship Id="rId17" Type="http://schemas.openxmlformats.org/officeDocument/2006/relationships/image" Target="../media/image197.png"/><Relationship Id="rId25" Type="http://schemas.openxmlformats.org/officeDocument/2006/relationships/image" Target="../media/image205.png"/><Relationship Id="rId2" Type="http://schemas.microsoft.com/office/2018/10/relationships/comments" Target="../comments/modernComment_137_4F2184F6.xml"/><Relationship Id="rId16" Type="http://schemas.openxmlformats.org/officeDocument/2006/relationships/image" Target="../media/image196.svg"/><Relationship Id="rId20" Type="http://schemas.openxmlformats.org/officeDocument/2006/relationships/image" Target="../media/image200.svg"/><Relationship Id="rId29" Type="http://schemas.openxmlformats.org/officeDocument/2006/relationships/image" Target="../media/image209.png"/><Relationship Id="rId1" Type="http://schemas.openxmlformats.org/officeDocument/2006/relationships/slideLayout" Target="../slideLayouts/slideLayout13.xml"/><Relationship Id="rId6" Type="http://schemas.openxmlformats.org/officeDocument/2006/relationships/image" Target="../media/image186.svg"/><Relationship Id="rId11" Type="http://schemas.openxmlformats.org/officeDocument/2006/relationships/image" Target="../media/image191.png"/><Relationship Id="rId24" Type="http://schemas.openxmlformats.org/officeDocument/2006/relationships/image" Target="../media/image204.svg"/><Relationship Id="rId5" Type="http://schemas.openxmlformats.org/officeDocument/2006/relationships/image" Target="../media/image185.png"/><Relationship Id="rId15" Type="http://schemas.openxmlformats.org/officeDocument/2006/relationships/image" Target="../media/image195.png"/><Relationship Id="rId23" Type="http://schemas.openxmlformats.org/officeDocument/2006/relationships/image" Target="../media/image203.png"/><Relationship Id="rId28" Type="http://schemas.openxmlformats.org/officeDocument/2006/relationships/image" Target="../media/image208.svg"/><Relationship Id="rId10" Type="http://schemas.openxmlformats.org/officeDocument/2006/relationships/image" Target="../media/image190.svg"/><Relationship Id="rId19" Type="http://schemas.openxmlformats.org/officeDocument/2006/relationships/image" Target="../media/image199.png"/><Relationship Id="rId4" Type="http://schemas.openxmlformats.org/officeDocument/2006/relationships/image" Target="../media/image184.svg"/><Relationship Id="rId9" Type="http://schemas.openxmlformats.org/officeDocument/2006/relationships/image" Target="../media/image189.png"/><Relationship Id="rId14" Type="http://schemas.openxmlformats.org/officeDocument/2006/relationships/image" Target="../media/image194.svg"/><Relationship Id="rId22" Type="http://schemas.openxmlformats.org/officeDocument/2006/relationships/image" Target="../media/image202.svg"/><Relationship Id="rId27" Type="http://schemas.openxmlformats.org/officeDocument/2006/relationships/image" Target="../media/image207.png"/><Relationship Id="rId30" Type="http://schemas.openxmlformats.org/officeDocument/2006/relationships/image" Target="../media/image210.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hyperlink" Target="https://www.indeed.com/jobs?q=plc+engineer&amp;start=20&amp;vjk=0e0ed7f935bbb773&amp;advn=95151468807217"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212.svg"/><Relationship Id="rId2" Type="http://schemas.openxmlformats.org/officeDocument/2006/relationships/image" Target="../media/image211.png"/><Relationship Id="rId1" Type="http://schemas.openxmlformats.org/officeDocument/2006/relationships/slideLayout" Target="../slideLayouts/slideLayout21.xml"/><Relationship Id="rId5" Type="http://schemas.openxmlformats.org/officeDocument/2006/relationships/image" Target="../media/image214.svg"/><Relationship Id="rId4" Type="http://schemas.openxmlformats.org/officeDocument/2006/relationships/image" Target="../media/image213.png"/></Relationships>
</file>

<file path=ppt/slides/_rels/slide81.xml.rels><?xml version="1.0" encoding="UTF-8" standalone="yes"?>
<Relationships xmlns="http://schemas.openxmlformats.org/package/2006/relationships"><Relationship Id="rId3" Type="http://schemas.openxmlformats.org/officeDocument/2006/relationships/image" Target="../media/image216.svg"/><Relationship Id="rId2" Type="http://schemas.openxmlformats.org/officeDocument/2006/relationships/image" Target="../media/image215.png"/><Relationship Id="rId1" Type="http://schemas.openxmlformats.org/officeDocument/2006/relationships/slideLayout" Target="../slideLayouts/slideLayout13.xml"/><Relationship Id="rId5" Type="http://schemas.openxmlformats.org/officeDocument/2006/relationships/image" Target="../media/image218.svg"/><Relationship Id="rId4" Type="http://schemas.openxmlformats.org/officeDocument/2006/relationships/image" Target="../media/image21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841248" y="2524664"/>
            <a:ext cx="9144000" cy="768096"/>
          </a:xfrm>
        </p:spPr>
        <p:txBody>
          <a:bodyPr/>
          <a:lstStyle/>
          <a:p>
            <a:r>
              <a:rPr lang="en-US" sz="6600">
                <a:latin typeface="Arial"/>
                <a:cs typeface="Arial"/>
              </a:rPr>
              <a:t>PLC Controls Lab</a:t>
            </a:r>
            <a:endParaRPr lang="en-US" sz="6600"/>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841248" y="3356187"/>
            <a:ext cx="9144000" cy="768096"/>
          </a:xfrm>
        </p:spPr>
        <p:txBody>
          <a:bodyPr vert="horz" lIns="0" tIns="0" rIns="0" bIns="0" rtlCol="0" anchor="t">
            <a:normAutofit/>
          </a:bodyPr>
          <a:lstStyle/>
          <a:p>
            <a:r>
              <a:rPr lang="en-US" sz="4000">
                <a:latin typeface="Arial Black"/>
              </a:rPr>
              <a:t>Team 519</a:t>
            </a:r>
            <a:endParaRPr lang="en-US" sz="4000"/>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841248" y="4115945"/>
            <a:ext cx="3709013" cy="493812"/>
          </a:xfrm>
        </p:spPr>
        <p:txBody>
          <a:bodyPr>
            <a:noAutofit/>
          </a:bodyPr>
          <a:lstStyle/>
          <a:p>
            <a:pPr>
              <a:lnSpc>
                <a:spcPct val="120000"/>
              </a:lnSpc>
            </a:pPr>
            <a:r>
              <a:rPr lang="en-US" sz="2000" i="1">
                <a:latin typeface="Arial"/>
                <a:cs typeface="Arial"/>
              </a:rPr>
              <a:t>Grant Hoffmeyer, Jack Vranicar, Mason Walters, Onyx Oh</a:t>
            </a:r>
            <a:endParaRPr lang="en-US" sz="2000"/>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normAutofit/>
          </a:bodyPr>
          <a:lstStyle/>
          <a:p>
            <a:r>
              <a:rPr lang="en-US">
                <a:latin typeface="Arial"/>
                <a:cs typeface="Arial"/>
              </a:rPr>
              <a:t>Virtual Design Review #6,</a:t>
            </a:r>
            <a:r>
              <a:rPr lang="en-US" i="1">
                <a:latin typeface="Arial"/>
                <a:cs typeface="Arial"/>
              </a:rPr>
              <a:t> April 3, 2025</a:t>
            </a:r>
            <a:endParaRPr lang="en-US" i="1"/>
          </a:p>
        </p:txBody>
      </p:sp>
    </p:spTree>
    <p:extLst>
      <p:ext uri="{BB962C8B-B14F-4D97-AF65-F5344CB8AC3E}">
        <p14:creationId xmlns:p14="http://schemas.microsoft.com/office/powerpoint/2010/main" val="2339421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25E0B3-C9A4-317C-67FF-7CF69F03C277}"/>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30DE234F-BF89-1D23-60B2-052F0A9954C0}"/>
              </a:ext>
            </a:extLst>
          </p:cNvPr>
          <p:cNvSpPr>
            <a:spLocks noGrp="1"/>
          </p:cNvSpPr>
          <p:nvPr>
            <p:ph type="sldNum" sz="quarter" idx="12"/>
          </p:nvPr>
        </p:nvSpPr>
        <p:spPr/>
        <p:txBody>
          <a:bodyPr/>
          <a:lstStyle/>
          <a:p>
            <a:fld id="{A5AEF524-62EC-C340-82A1-9F47B6C43E55}" type="slidenum">
              <a:rPr lang="en-US" sz="1600" smtClean="0"/>
              <a:t>10</a:t>
            </a:fld>
            <a:endParaRPr lang="en-US" sz="1600"/>
          </a:p>
        </p:txBody>
      </p:sp>
      <p:sp>
        <p:nvSpPr>
          <p:cNvPr id="5" name="Title 4">
            <a:extLst>
              <a:ext uri="{FF2B5EF4-FFF2-40B4-BE49-F238E27FC236}">
                <a16:creationId xmlns:a16="http://schemas.microsoft.com/office/drawing/2014/main" id="{79396CA3-124B-73B2-B765-09D7730DDB89}"/>
              </a:ext>
            </a:extLst>
          </p:cNvPr>
          <p:cNvSpPr>
            <a:spLocks noGrp="1"/>
          </p:cNvSpPr>
          <p:nvPr>
            <p:ph type="title"/>
          </p:nvPr>
        </p:nvSpPr>
        <p:spPr/>
        <p:txBody>
          <a:bodyPr/>
          <a:lstStyle/>
          <a:p>
            <a:r>
              <a:rPr lang="en-US" sz="4800"/>
              <a:t>User-Friendly Simulation</a:t>
            </a:r>
          </a:p>
        </p:txBody>
      </p:sp>
      <p:sp>
        <p:nvSpPr>
          <p:cNvPr id="6" name="Text Placeholder 5">
            <a:extLst>
              <a:ext uri="{FF2B5EF4-FFF2-40B4-BE49-F238E27FC236}">
                <a16:creationId xmlns:a16="http://schemas.microsoft.com/office/drawing/2014/main" id="{9CF515D7-4149-8AEA-1F3C-4EC8BEB5723E}"/>
              </a:ext>
            </a:extLst>
          </p:cNvPr>
          <p:cNvSpPr>
            <a:spLocks noGrp="1"/>
          </p:cNvSpPr>
          <p:nvPr>
            <p:ph type="body" sz="quarter" idx="21"/>
          </p:nvPr>
        </p:nvSpPr>
        <p:spPr/>
        <p:txBody>
          <a:bodyPr/>
          <a:lstStyle/>
          <a:p>
            <a:r>
              <a:rPr lang="en-US" sz="2000"/>
              <a:t>Jack Vranicar</a:t>
            </a:r>
          </a:p>
        </p:txBody>
      </p:sp>
      <p:pic>
        <p:nvPicPr>
          <p:cNvPr id="1026" name="Picture 2" descr="Github Logo - Free social media icons">
            <a:extLst>
              <a:ext uri="{FF2B5EF4-FFF2-40B4-BE49-F238E27FC236}">
                <a16:creationId xmlns:a16="http://schemas.microsoft.com/office/drawing/2014/main" id="{12FFD206-74FC-0042-7307-3239E586B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76836"/>
            <a:ext cx="2104328" cy="210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FA4D1BA-B03E-4BB3-9240-D0F0DBF68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811" y="237683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unction Vector SVG Icon (9) - SVG Repo">
            <a:extLst>
              <a:ext uri="{FF2B5EF4-FFF2-40B4-BE49-F238E27FC236}">
                <a16:creationId xmlns:a16="http://schemas.microsoft.com/office/drawing/2014/main" id="{053ACE04-A8F3-17D0-756F-CEA99083FD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68" t="14370" r="6600" b="12263"/>
          <a:stretch/>
        </p:blipFill>
        <p:spPr bwMode="auto">
          <a:xfrm>
            <a:off x="6095491" y="4727528"/>
            <a:ext cx="535258" cy="4746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483944-2B66-C762-CA23-C4A926EB9E14}"/>
              </a:ext>
            </a:extLst>
          </p:cNvPr>
          <p:cNvSpPr txBox="1"/>
          <p:nvPr/>
        </p:nvSpPr>
        <p:spPr>
          <a:xfrm>
            <a:off x="6781611" y="4727528"/>
            <a:ext cx="3245357" cy="523220"/>
          </a:xfrm>
          <a:prstGeom prst="rect">
            <a:avLst/>
          </a:prstGeom>
          <a:noFill/>
        </p:spPr>
        <p:txBody>
          <a:bodyPr wrap="square" rtlCol="0">
            <a:spAutoFit/>
          </a:bodyPr>
          <a:lstStyle/>
          <a:p>
            <a:r>
              <a:rPr lang="en-US" sz="2800" b="1" i="1" err="1"/>
              <a:t>edit_simulink_plc.m</a:t>
            </a:r>
            <a:endParaRPr lang="en-US" sz="2800" b="1" i="1"/>
          </a:p>
        </p:txBody>
      </p:sp>
      <p:pic>
        <p:nvPicPr>
          <p:cNvPr id="10" name="Picture 6" descr="Function Vector SVG Icon (9) - SVG Repo">
            <a:extLst>
              <a:ext uri="{FF2B5EF4-FFF2-40B4-BE49-F238E27FC236}">
                <a16:creationId xmlns:a16="http://schemas.microsoft.com/office/drawing/2014/main" id="{D734C1C9-B8AC-B140-613E-3B0718897B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68" t="14370" r="6600" b="12263"/>
          <a:stretch/>
        </p:blipFill>
        <p:spPr bwMode="auto">
          <a:xfrm>
            <a:off x="6095491" y="5366687"/>
            <a:ext cx="535258" cy="4746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8EE11E-2647-F755-3688-97E32D93A63E}"/>
              </a:ext>
            </a:extLst>
          </p:cNvPr>
          <p:cNvSpPr txBox="1"/>
          <p:nvPr/>
        </p:nvSpPr>
        <p:spPr>
          <a:xfrm>
            <a:off x="6781611" y="5366687"/>
            <a:ext cx="3245357" cy="523220"/>
          </a:xfrm>
          <a:prstGeom prst="rect">
            <a:avLst/>
          </a:prstGeom>
          <a:noFill/>
        </p:spPr>
        <p:txBody>
          <a:bodyPr wrap="square" rtlCol="0">
            <a:spAutoFit/>
          </a:bodyPr>
          <a:lstStyle/>
          <a:p>
            <a:r>
              <a:rPr lang="en-US" sz="2800" b="1" i="1"/>
              <a:t>run_simulink_plc.m</a:t>
            </a:r>
          </a:p>
        </p:txBody>
      </p:sp>
      <p:sp>
        <p:nvSpPr>
          <p:cNvPr id="2" name="Arrow: Down 1">
            <a:extLst>
              <a:ext uri="{FF2B5EF4-FFF2-40B4-BE49-F238E27FC236}">
                <a16:creationId xmlns:a16="http://schemas.microsoft.com/office/drawing/2014/main" id="{1DED6A87-3AB8-128A-0090-A0810EEBA018}"/>
              </a:ext>
            </a:extLst>
          </p:cNvPr>
          <p:cNvSpPr/>
          <p:nvPr/>
        </p:nvSpPr>
        <p:spPr>
          <a:xfrm rot="16200000">
            <a:off x="3042409" y="3037228"/>
            <a:ext cx="731521" cy="989437"/>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14" name="Arrow: Bent 13">
            <a:extLst>
              <a:ext uri="{FF2B5EF4-FFF2-40B4-BE49-F238E27FC236}">
                <a16:creationId xmlns:a16="http://schemas.microsoft.com/office/drawing/2014/main" id="{8AFF9566-5444-CF22-A9E5-419F597B3E31}"/>
              </a:ext>
            </a:extLst>
          </p:cNvPr>
          <p:cNvSpPr/>
          <p:nvPr/>
        </p:nvSpPr>
        <p:spPr>
          <a:xfrm rot="10800000" flipH="1">
            <a:off x="5206244" y="4293188"/>
            <a:ext cx="813816" cy="868680"/>
          </a:xfrm>
          <a:prstGeom prst="bentArrow">
            <a:avLst>
              <a:gd name="adj1" fmla="val 25000"/>
              <a:gd name="adj2" fmla="val 23842"/>
              <a:gd name="adj3" fmla="val 25000"/>
              <a:gd name="adj4" fmla="val 4375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Bent 14">
            <a:extLst>
              <a:ext uri="{FF2B5EF4-FFF2-40B4-BE49-F238E27FC236}">
                <a16:creationId xmlns:a16="http://schemas.microsoft.com/office/drawing/2014/main" id="{5F76D060-4D5E-F4A6-923F-68A3DD034A4D}"/>
              </a:ext>
            </a:extLst>
          </p:cNvPr>
          <p:cNvSpPr/>
          <p:nvPr/>
        </p:nvSpPr>
        <p:spPr>
          <a:xfrm rot="10800000" flipH="1">
            <a:off x="5206244" y="4519961"/>
            <a:ext cx="813816" cy="1281066"/>
          </a:xfrm>
          <a:prstGeom prst="bentArrow">
            <a:avLst>
              <a:gd name="adj1" fmla="val 25000"/>
              <a:gd name="adj2" fmla="val 23842"/>
              <a:gd name="adj3" fmla="val 25000"/>
              <a:gd name="adj4" fmla="val 4375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C38E08DC-060E-3F09-C98F-8F46DE5D6BB6}"/>
              </a:ext>
            </a:extLst>
          </p:cNvPr>
          <p:cNvSpPr txBox="1"/>
          <p:nvPr/>
        </p:nvSpPr>
        <p:spPr>
          <a:xfrm>
            <a:off x="4878599" y="3301113"/>
            <a:ext cx="895547" cy="461665"/>
          </a:xfrm>
          <a:prstGeom prst="rect">
            <a:avLst/>
          </a:prstGeom>
          <a:noFill/>
        </p:spPr>
        <p:txBody>
          <a:bodyPr wrap="square" rtlCol="0">
            <a:spAutoFit/>
          </a:bodyPr>
          <a:lstStyle/>
          <a:p>
            <a:pPr algn="ctr"/>
            <a:r>
              <a:rPr lang="en-US" sz="2400" b="1"/>
              <a:t>SRC</a:t>
            </a:r>
          </a:p>
        </p:txBody>
      </p:sp>
      <p:sp>
        <p:nvSpPr>
          <p:cNvPr id="17" name="Rectangle 16">
            <a:extLst>
              <a:ext uri="{FF2B5EF4-FFF2-40B4-BE49-F238E27FC236}">
                <a16:creationId xmlns:a16="http://schemas.microsoft.com/office/drawing/2014/main" id="{9BE92496-510D-2969-270F-2C5B642ADC17}"/>
              </a:ext>
            </a:extLst>
          </p:cNvPr>
          <p:cNvSpPr/>
          <p:nvPr/>
        </p:nvSpPr>
        <p:spPr>
          <a:xfrm>
            <a:off x="6781611" y="4777967"/>
            <a:ext cx="3125960" cy="443078"/>
          </a:xfrm>
          <a:prstGeom prst="rect">
            <a:avLst/>
          </a:prstGeom>
          <a:no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38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pPr/>
              <a:t>100</a:t>
            </a:fld>
            <a:endParaRPr lang="en-US"/>
          </a:p>
        </p:txBody>
      </p:sp>
      <p:sp>
        <p:nvSpPr>
          <p:cNvPr id="27" name="Text Placeholder 26">
            <a:extLst>
              <a:ext uri="{FF2B5EF4-FFF2-40B4-BE49-F238E27FC236}">
                <a16:creationId xmlns:a16="http://schemas.microsoft.com/office/drawing/2014/main" id="{59937BA2-C75B-7492-E2DB-73451078536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918704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0668000" cy="5070601"/>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pPr/>
              <a:t>101</a:t>
            </a:fld>
            <a:endParaRPr lang="en-US"/>
          </a:p>
        </p:txBody>
      </p:sp>
      <p:sp>
        <p:nvSpPr>
          <p:cNvPr id="13" name="Text Placeholder 12">
            <a:extLst>
              <a:ext uri="{FF2B5EF4-FFF2-40B4-BE49-F238E27FC236}">
                <a16:creationId xmlns:a16="http://schemas.microsoft.com/office/drawing/2014/main" id="{9E806DDA-FFE5-A705-B185-3031D57EE2E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595814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2090238" y="-1873077"/>
            <a:ext cx="6199639" cy="10041484"/>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pPr/>
              <a:t>102</a:t>
            </a:fld>
            <a:endParaRPr lang="en-US"/>
          </a:p>
        </p:txBody>
      </p:sp>
      <p:sp>
        <p:nvSpPr>
          <p:cNvPr id="21" name="Text Placeholder 20">
            <a:extLst>
              <a:ext uri="{FF2B5EF4-FFF2-40B4-BE49-F238E27FC236}">
                <a16:creationId xmlns:a16="http://schemas.microsoft.com/office/drawing/2014/main" id="{DD898ABF-F11A-9FE3-FF65-6CFFB97DCB6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648713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pPr/>
              <a:t>103</a:t>
            </a:fld>
            <a:endParaRPr lang="en-US"/>
          </a:p>
        </p:txBody>
      </p:sp>
      <p:sp>
        <p:nvSpPr>
          <p:cNvPr id="91" name="Text Placeholder 90">
            <a:extLst>
              <a:ext uri="{FF2B5EF4-FFF2-40B4-BE49-F238E27FC236}">
                <a16:creationId xmlns:a16="http://schemas.microsoft.com/office/drawing/2014/main" id="{955DA382-21ED-A98C-88C7-0378C296E39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122671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pPr/>
              <a:t>104</a:t>
            </a:fld>
            <a:endParaRPr lang="en-US"/>
          </a:p>
        </p:txBody>
      </p:sp>
      <p:sp>
        <p:nvSpPr>
          <p:cNvPr id="113" name="Text Placeholder 112">
            <a:extLst>
              <a:ext uri="{FF2B5EF4-FFF2-40B4-BE49-F238E27FC236}">
                <a16:creationId xmlns:a16="http://schemas.microsoft.com/office/drawing/2014/main" id="{2A706C89-0E86-38FE-CC67-FAA995F83C6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07744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0806F3-1A0F-5CE2-85B3-D1B1F3338615}"/>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4E2FEEED-EC78-F0B6-74BB-22E24136202B}"/>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04C221C5-1E5C-BEF8-F56C-FB7B59367035}"/>
              </a:ext>
            </a:extLst>
          </p:cNvPr>
          <p:cNvSpPr>
            <a:spLocks noGrp="1"/>
          </p:cNvSpPr>
          <p:nvPr>
            <p:ph type="title"/>
          </p:nvPr>
        </p:nvSpPr>
        <p:spPr/>
        <p:txBody>
          <a:bodyPr/>
          <a:lstStyle/>
          <a:p>
            <a:r>
              <a:rPr lang="en-US"/>
              <a:t>Function call</a:t>
            </a:r>
          </a:p>
        </p:txBody>
      </p:sp>
      <p:sp>
        <p:nvSpPr>
          <p:cNvPr id="6" name="Text Placeholder 5">
            <a:extLst>
              <a:ext uri="{FF2B5EF4-FFF2-40B4-BE49-F238E27FC236}">
                <a16:creationId xmlns:a16="http://schemas.microsoft.com/office/drawing/2014/main" id="{93F89AD9-8FB1-351F-B0C5-5ABD8AB2C284}"/>
              </a:ext>
            </a:extLst>
          </p:cNvPr>
          <p:cNvSpPr>
            <a:spLocks noGrp="1"/>
          </p:cNvSpPr>
          <p:nvPr>
            <p:ph type="body" sz="quarter" idx="21"/>
          </p:nvPr>
        </p:nvSpPr>
        <p:spPr/>
        <p:txBody>
          <a:bodyPr/>
          <a:lstStyle/>
          <a:p>
            <a:r>
              <a:rPr lang="en-US"/>
              <a:t>Jack Vranicar</a:t>
            </a:r>
          </a:p>
        </p:txBody>
      </p:sp>
      <p:pic>
        <p:nvPicPr>
          <p:cNvPr id="8" name="Picture 7">
            <a:extLst>
              <a:ext uri="{FF2B5EF4-FFF2-40B4-BE49-F238E27FC236}">
                <a16:creationId xmlns:a16="http://schemas.microsoft.com/office/drawing/2014/main" id="{27CC5F7E-2395-5D26-BD7C-DCD19352254C}"/>
              </a:ext>
            </a:extLst>
          </p:cNvPr>
          <p:cNvPicPr>
            <a:picLocks noChangeAspect="1"/>
          </p:cNvPicPr>
          <p:nvPr/>
        </p:nvPicPr>
        <p:blipFill>
          <a:blip r:embed="rId2"/>
          <a:stretch>
            <a:fillRect/>
          </a:stretch>
        </p:blipFill>
        <p:spPr>
          <a:xfrm>
            <a:off x="457200" y="1662237"/>
            <a:ext cx="8516079" cy="4470941"/>
          </a:xfrm>
          <a:prstGeom prst="rect">
            <a:avLst/>
          </a:prstGeom>
        </p:spPr>
      </p:pic>
      <p:sp>
        <p:nvSpPr>
          <p:cNvPr id="2" name="Rectangle 1">
            <a:extLst>
              <a:ext uri="{FF2B5EF4-FFF2-40B4-BE49-F238E27FC236}">
                <a16:creationId xmlns:a16="http://schemas.microsoft.com/office/drawing/2014/main" id="{8BF3C298-70F9-BC0B-FC93-DD31274C301F}"/>
              </a:ext>
            </a:extLst>
          </p:cNvPr>
          <p:cNvSpPr/>
          <p:nvPr/>
        </p:nvSpPr>
        <p:spPr>
          <a:xfrm>
            <a:off x="457200" y="4752684"/>
            <a:ext cx="1531856" cy="1129641"/>
          </a:xfrm>
          <a:prstGeom prst="rect">
            <a:avLst/>
          </a:prstGeom>
          <a:no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1FEC67-4D21-118A-A445-4A0D934FD8E8}"/>
              </a:ext>
            </a:extLst>
          </p:cNvPr>
          <p:cNvSpPr/>
          <p:nvPr/>
        </p:nvSpPr>
        <p:spPr>
          <a:xfrm>
            <a:off x="533400" y="3897708"/>
            <a:ext cx="984315" cy="165245"/>
          </a:xfrm>
          <a:prstGeom prst="rect">
            <a:avLst/>
          </a:prstGeom>
          <a:no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46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C13B4-4964-6061-9C7E-7EF9F6CD0B3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99B69C-D7E4-530E-B2C0-1A14C47ED314}"/>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1C4D9C8C-32E8-37CB-012D-3CBA07D040B0}"/>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D2769959-5341-9FE8-F20A-1CBD03D7BB8C}"/>
              </a:ext>
            </a:extLst>
          </p:cNvPr>
          <p:cNvSpPr>
            <a:spLocks noGrp="1"/>
          </p:cNvSpPr>
          <p:nvPr>
            <p:ph type="title"/>
          </p:nvPr>
        </p:nvSpPr>
        <p:spPr/>
        <p:txBody>
          <a:bodyPr/>
          <a:lstStyle/>
          <a:p>
            <a:r>
              <a:rPr lang="en-US"/>
              <a:t>Workspace Generation</a:t>
            </a:r>
          </a:p>
        </p:txBody>
      </p:sp>
      <p:sp>
        <p:nvSpPr>
          <p:cNvPr id="6" name="Text Placeholder 5">
            <a:extLst>
              <a:ext uri="{FF2B5EF4-FFF2-40B4-BE49-F238E27FC236}">
                <a16:creationId xmlns:a16="http://schemas.microsoft.com/office/drawing/2014/main" id="{902797F4-18F2-366E-4E47-70C444811DC8}"/>
              </a:ext>
            </a:extLst>
          </p:cNvPr>
          <p:cNvSpPr>
            <a:spLocks noGrp="1"/>
          </p:cNvSpPr>
          <p:nvPr>
            <p:ph type="body" sz="quarter" idx="21"/>
          </p:nvPr>
        </p:nvSpPr>
        <p:spPr/>
        <p:txBody>
          <a:bodyPr/>
          <a:lstStyle/>
          <a:p>
            <a:r>
              <a:rPr lang="en-US"/>
              <a:t>Jack Vranicar</a:t>
            </a:r>
          </a:p>
        </p:txBody>
      </p:sp>
      <p:pic>
        <p:nvPicPr>
          <p:cNvPr id="10" name="Picture 9">
            <a:extLst>
              <a:ext uri="{FF2B5EF4-FFF2-40B4-BE49-F238E27FC236}">
                <a16:creationId xmlns:a16="http://schemas.microsoft.com/office/drawing/2014/main" id="{FD2C288E-EF39-83DB-930D-82AFC16F9A1B}"/>
              </a:ext>
            </a:extLst>
          </p:cNvPr>
          <p:cNvPicPr>
            <a:picLocks noChangeAspect="1"/>
          </p:cNvPicPr>
          <p:nvPr/>
        </p:nvPicPr>
        <p:blipFill>
          <a:blip r:embed="rId3"/>
          <a:stretch>
            <a:fillRect/>
          </a:stretch>
        </p:blipFill>
        <p:spPr>
          <a:xfrm>
            <a:off x="12862576" y="1429555"/>
            <a:ext cx="1771897" cy="362001"/>
          </a:xfrm>
          <a:prstGeom prst="rect">
            <a:avLst/>
          </a:prstGeom>
        </p:spPr>
      </p:pic>
      <p:pic>
        <p:nvPicPr>
          <p:cNvPr id="12" name="Picture 11">
            <a:extLst>
              <a:ext uri="{FF2B5EF4-FFF2-40B4-BE49-F238E27FC236}">
                <a16:creationId xmlns:a16="http://schemas.microsoft.com/office/drawing/2014/main" id="{FB197AE5-2C9F-4BEA-2468-2437C2300B17}"/>
              </a:ext>
            </a:extLst>
          </p:cNvPr>
          <p:cNvPicPr>
            <a:picLocks noChangeAspect="1"/>
          </p:cNvPicPr>
          <p:nvPr/>
        </p:nvPicPr>
        <p:blipFill>
          <a:blip r:embed="rId4"/>
          <a:stretch>
            <a:fillRect/>
          </a:stretch>
        </p:blipFill>
        <p:spPr>
          <a:xfrm>
            <a:off x="12653816" y="2406914"/>
            <a:ext cx="3210373" cy="3286584"/>
          </a:xfrm>
          <a:prstGeom prst="rect">
            <a:avLst/>
          </a:prstGeom>
        </p:spPr>
      </p:pic>
      <p:pic>
        <p:nvPicPr>
          <p:cNvPr id="9" name="Picture 8">
            <a:extLst>
              <a:ext uri="{FF2B5EF4-FFF2-40B4-BE49-F238E27FC236}">
                <a16:creationId xmlns:a16="http://schemas.microsoft.com/office/drawing/2014/main" id="{797DD093-8335-DCEC-00DF-AA668D68E0F2}"/>
              </a:ext>
            </a:extLst>
          </p:cNvPr>
          <p:cNvPicPr>
            <a:picLocks noChangeAspect="1"/>
          </p:cNvPicPr>
          <p:nvPr/>
        </p:nvPicPr>
        <p:blipFill>
          <a:blip r:embed="rId5"/>
          <a:stretch>
            <a:fillRect/>
          </a:stretch>
        </p:blipFill>
        <p:spPr>
          <a:xfrm>
            <a:off x="457200" y="1662236"/>
            <a:ext cx="8516079" cy="4470941"/>
          </a:xfrm>
          <a:prstGeom prst="rect">
            <a:avLst/>
          </a:prstGeom>
        </p:spPr>
      </p:pic>
      <p:sp>
        <p:nvSpPr>
          <p:cNvPr id="2" name="Rectangle 1">
            <a:extLst>
              <a:ext uri="{FF2B5EF4-FFF2-40B4-BE49-F238E27FC236}">
                <a16:creationId xmlns:a16="http://schemas.microsoft.com/office/drawing/2014/main" id="{097E30EF-C1B0-AFA2-54F4-F0BB1F2C1761}"/>
              </a:ext>
            </a:extLst>
          </p:cNvPr>
          <p:cNvSpPr/>
          <p:nvPr/>
        </p:nvSpPr>
        <p:spPr>
          <a:xfrm>
            <a:off x="457200" y="4752684"/>
            <a:ext cx="1531856" cy="1129641"/>
          </a:xfrm>
          <a:prstGeom prst="rect">
            <a:avLst/>
          </a:prstGeom>
          <a:no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902F22-EF1B-1FC9-81FF-7CD835E59663}"/>
              </a:ext>
            </a:extLst>
          </p:cNvPr>
          <p:cNvSpPr/>
          <p:nvPr/>
        </p:nvSpPr>
        <p:spPr>
          <a:xfrm>
            <a:off x="533400" y="3897708"/>
            <a:ext cx="984315" cy="165245"/>
          </a:xfrm>
          <a:prstGeom prst="rect">
            <a:avLst/>
          </a:prstGeom>
          <a:no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BFC845E-08B4-59ED-15EA-46D52409259D}"/>
              </a:ext>
            </a:extLst>
          </p:cNvPr>
          <p:cNvPicPr>
            <a:picLocks noChangeAspect="1"/>
          </p:cNvPicPr>
          <p:nvPr/>
        </p:nvPicPr>
        <p:blipFill>
          <a:blip r:embed="rId6"/>
          <a:stretch>
            <a:fillRect/>
          </a:stretch>
        </p:blipFill>
        <p:spPr>
          <a:xfrm>
            <a:off x="2129066" y="3062236"/>
            <a:ext cx="4561294" cy="343323"/>
          </a:xfrm>
          <a:prstGeom prst="rect">
            <a:avLst/>
          </a:prstGeom>
        </p:spPr>
      </p:pic>
    </p:spTree>
    <p:extLst>
      <p:ext uri="{BB962C8B-B14F-4D97-AF65-F5344CB8AC3E}">
        <p14:creationId xmlns:p14="http://schemas.microsoft.com/office/powerpoint/2010/main" val="27464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14"/>
                                        </p:tgtEl>
                                      </p:cBhvr>
                                      <p:by x="200000" y="200000"/>
                                    </p:animScale>
                                  </p:childTnLst>
                                </p:cTn>
                              </p:par>
                              <p:par>
                                <p:cTn id="17" presetID="42" presetClass="path" presetSubtype="0" accel="50000" decel="50000" fill="hold" nodeType="withEffect">
                                  <p:stCondLst>
                                    <p:cond delay="0"/>
                                  </p:stCondLst>
                                  <p:childTnLst>
                                    <p:animMotion origin="layout" path="M 1.45833E-6 2.22222E-6 L 0.13086 0.15301 " pathEditMode="relative" rAng="0" ptsTypes="AA">
                                      <p:cBhvr>
                                        <p:cTn id="18" dur="2000" fill="hold"/>
                                        <p:tgtEl>
                                          <p:spTgt spid="14"/>
                                        </p:tgtEl>
                                        <p:attrNameLst>
                                          <p:attrName>ppt_x</p:attrName>
                                          <p:attrName>ppt_y</p:attrName>
                                        </p:attrNameLst>
                                      </p:cBhvr>
                                      <p:rCtr x="6536" y="7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DA46B-E9ED-E436-0620-928B7BEAA2E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34562D-771D-4D6E-C1D4-9E5F2B119EFF}"/>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5340E151-5EBE-D145-6915-0492A6B810D7}"/>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5AEEED63-813C-6F54-3EC5-0EEE298454BF}"/>
              </a:ext>
            </a:extLst>
          </p:cNvPr>
          <p:cNvSpPr>
            <a:spLocks noGrp="1"/>
          </p:cNvSpPr>
          <p:nvPr>
            <p:ph type="title"/>
          </p:nvPr>
        </p:nvSpPr>
        <p:spPr/>
        <p:txBody>
          <a:bodyPr/>
          <a:lstStyle/>
          <a:p>
            <a:r>
              <a:rPr lang="en-US"/>
              <a:t>PLC Library and Simulink Opened</a:t>
            </a:r>
          </a:p>
        </p:txBody>
      </p:sp>
      <p:sp>
        <p:nvSpPr>
          <p:cNvPr id="6" name="Text Placeholder 5">
            <a:extLst>
              <a:ext uri="{FF2B5EF4-FFF2-40B4-BE49-F238E27FC236}">
                <a16:creationId xmlns:a16="http://schemas.microsoft.com/office/drawing/2014/main" id="{6E53D044-C785-8B72-B44E-EB66CD8B388D}"/>
              </a:ext>
            </a:extLst>
          </p:cNvPr>
          <p:cNvSpPr>
            <a:spLocks noGrp="1"/>
          </p:cNvSpPr>
          <p:nvPr>
            <p:ph type="body" sz="quarter" idx="21"/>
          </p:nvPr>
        </p:nvSpPr>
        <p:spPr/>
        <p:txBody>
          <a:bodyPr/>
          <a:lstStyle/>
          <a:p>
            <a:r>
              <a:rPr lang="en-US"/>
              <a:t>Jack Vranicar</a:t>
            </a:r>
          </a:p>
        </p:txBody>
      </p:sp>
      <p:pic>
        <p:nvPicPr>
          <p:cNvPr id="8" name="Picture 7">
            <a:extLst>
              <a:ext uri="{FF2B5EF4-FFF2-40B4-BE49-F238E27FC236}">
                <a16:creationId xmlns:a16="http://schemas.microsoft.com/office/drawing/2014/main" id="{38C816E9-D4CF-8E3A-7C1A-76A3C53896A2}"/>
              </a:ext>
            </a:extLst>
          </p:cNvPr>
          <p:cNvPicPr>
            <a:picLocks noChangeAspect="1"/>
          </p:cNvPicPr>
          <p:nvPr/>
        </p:nvPicPr>
        <p:blipFill>
          <a:blip r:embed="rId3"/>
          <a:srcRect b="7270"/>
          <a:stretch/>
        </p:blipFill>
        <p:spPr>
          <a:xfrm>
            <a:off x="538211" y="1761893"/>
            <a:ext cx="7871212" cy="4105661"/>
          </a:xfrm>
          <a:prstGeom prst="rect">
            <a:avLst/>
          </a:prstGeom>
        </p:spPr>
      </p:pic>
      <p:pic>
        <p:nvPicPr>
          <p:cNvPr id="10" name="Picture 9">
            <a:extLst>
              <a:ext uri="{FF2B5EF4-FFF2-40B4-BE49-F238E27FC236}">
                <a16:creationId xmlns:a16="http://schemas.microsoft.com/office/drawing/2014/main" id="{A55A3DDF-9F88-BB17-88A3-5578B1C34ED3}"/>
              </a:ext>
            </a:extLst>
          </p:cNvPr>
          <p:cNvPicPr>
            <a:picLocks noChangeAspect="1"/>
          </p:cNvPicPr>
          <p:nvPr/>
        </p:nvPicPr>
        <p:blipFill>
          <a:blip r:embed="rId4"/>
          <a:stretch>
            <a:fillRect/>
          </a:stretch>
        </p:blipFill>
        <p:spPr>
          <a:xfrm>
            <a:off x="4473817" y="1761895"/>
            <a:ext cx="1437126" cy="185835"/>
          </a:xfrm>
          <a:prstGeom prst="rect">
            <a:avLst/>
          </a:prstGeom>
        </p:spPr>
      </p:pic>
    </p:spTree>
    <p:extLst>
      <p:ext uri="{BB962C8B-B14F-4D97-AF65-F5344CB8AC3E}">
        <p14:creationId xmlns:p14="http://schemas.microsoft.com/office/powerpoint/2010/main" val="39868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4.16667E-7 -1.48148E-6 L 0.29662 0.15996 " pathEditMode="relative" rAng="0" ptsTypes="AA">
                                      <p:cBhvr>
                                        <p:cTn id="8" dur="2000" fill="hold"/>
                                        <p:tgtEl>
                                          <p:spTgt spid="10"/>
                                        </p:tgtEl>
                                        <p:attrNameLst>
                                          <p:attrName>ppt_x</p:attrName>
                                          <p:attrName>ppt_y</p:attrName>
                                        </p:attrNameLst>
                                      </p:cBhvr>
                                      <p:rCtr x="14831" y="7986"/>
                                    </p:animMotion>
                                  </p:childTnLst>
                                </p:cTn>
                              </p:par>
                              <p:par>
                                <p:cTn id="9" presetID="6" presetClass="emph" presetSubtype="0" fill="hold" nodeType="withEffect">
                                  <p:stCondLst>
                                    <p:cond delay="0"/>
                                  </p:stCondLst>
                                  <p:childTnLst>
                                    <p:animScale>
                                      <p:cBhvr>
                                        <p:cTn id="10" dur="2000" fill="hold"/>
                                        <p:tgtEl>
                                          <p:spTgt spid="1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D46B1-1977-30BF-DD25-F56B44C6F02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D65B83-86E9-D8FE-1C10-4BAAF73407E2}"/>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AFC3B47A-4EEA-D965-7F92-8553546B0EB5}"/>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D290A460-541D-7A3C-6B0F-0DEB72ADA4AE}"/>
              </a:ext>
            </a:extLst>
          </p:cNvPr>
          <p:cNvSpPr>
            <a:spLocks noGrp="1"/>
          </p:cNvSpPr>
          <p:nvPr>
            <p:ph type="title"/>
          </p:nvPr>
        </p:nvSpPr>
        <p:spPr/>
        <p:txBody>
          <a:bodyPr/>
          <a:lstStyle/>
          <a:p>
            <a:r>
              <a:rPr lang="en-US"/>
              <a:t>PLC Library and Simulink Opened</a:t>
            </a:r>
          </a:p>
        </p:txBody>
      </p:sp>
      <p:sp>
        <p:nvSpPr>
          <p:cNvPr id="6" name="Text Placeholder 5">
            <a:extLst>
              <a:ext uri="{FF2B5EF4-FFF2-40B4-BE49-F238E27FC236}">
                <a16:creationId xmlns:a16="http://schemas.microsoft.com/office/drawing/2014/main" id="{A8D09D88-39B7-61AD-F153-463BA97F3225}"/>
              </a:ext>
            </a:extLst>
          </p:cNvPr>
          <p:cNvSpPr>
            <a:spLocks noGrp="1"/>
          </p:cNvSpPr>
          <p:nvPr>
            <p:ph type="body" sz="quarter" idx="21"/>
          </p:nvPr>
        </p:nvSpPr>
        <p:spPr/>
        <p:txBody>
          <a:bodyPr/>
          <a:lstStyle/>
          <a:p>
            <a:r>
              <a:rPr lang="en-US"/>
              <a:t>Jack Vranicar</a:t>
            </a:r>
          </a:p>
        </p:txBody>
      </p:sp>
      <p:pic>
        <p:nvPicPr>
          <p:cNvPr id="7" name="Picture 6">
            <a:extLst>
              <a:ext uri="{FF2B5EF4-FFF2-40B4-BE49-F238E27FC236}">
                <a16:creationId xmlns:a16="http://schemas.microsoft.com/office/drawing/2014/main" id="{4274A452-9CB6-8B85-6967-0893ADB1D111}"/>
              </a:ext>
            </a:extLst>
          </p:cNvPr>
          <p:cNvPicPr>
            <a:picLocks noChangeAspect="1"/>
          </p:cNvPicPr>
          <p:nvPr/>
        </p:nvPicPr>
        <p:blipFill>
          <a:blip r:embed="rId3"/>
          <a:srcRect t="24891" r="58618"/>
          <a:stretch/>
        </p:blipFill>
        <p:spPr>
          <a:xfrm>
            <a:off x="433219" y="1728439"/>
            <a:ext cx="4604986" cy="4388004"/>
          </a:xfrm>
          <a:prstGeom prst="rect">
            <a:avLst/>
          </a:prstGeom>
        </p:spPr>
      </p:pic>
      <p:pic>
        <p:nvPicPr>
          <p:cNvPr id="11" name="Picture 10">
            <a:extLst>
              <a:ext uri="{FF2B5EF4-FFF2-40B4-BE49-F238E27FC236}">
                <a16:creationId xmlns:a16="http://schemas.microsoft.com/office/drawing/2014/main" id="{67C19005-E6F7-2648-7C62-EFE5BB8B71D7}"/>
              </a:ext>
            </a:extLst>
          </p:cNvPr>
          <p:cNvPicPr>
            <a:picLocks noChangeAspect="1"/>
          </p:cNvPicPr>
          <p:nvPr/>
        </p:nvPicPr>
        <p:blipFill>
          <a:blip r:embed="rId4"/>
          <a:srcRect l="1" t="24904" r="64420" b="21125"/>
          <a:stretch/>
        </p:blipFill>
        <p:spPr>
          <a:xfrm>
            <a:off x="5165053" y="1828799"/>
            <a:ext cx="5384002" cy="4287644"/>
          </a:xfrm>
          <a:prstGeom prst="rect">
            <a:avLst/>
          </a:prstGeom>
        </p:spPr>
      </p:pic>
      <p:pic>
        <p:nvPicPr>
          <p:cNvPr id="13" name="Picture 12">
            <a:extLst>
              <a:ext uri="{FF2B5EF4-FFF2-40B4-BE49-F238E27FC236}">
                <a16:creationId xmlns:a16="http://schemas.microsoft.com/office/drawing/2014/main" id="{7D07B604-3ADA-E9AC-742F-7C65C974BC94}"/>
              </a:ext>
            </a:extLst>
          </p:cNvPr>
          <p:cNvPicPr>
            <a:picLocks noChangeAspect="1"/>
          </p:cNvPicPr>
          <p:nvPr/>
        </p:nvPicPr>
        <p:blipFill>
          <a:blip r:embed="rId5"/>
          <a:stretch>
            <a:fillRect/>
          </a:stretch>
        </p:blipFill>
        <p:spPr>
          <a:xfrm>
            <a:off x="1274547" y="2254345"/>
            <a:ext cx="972870" cy="1095575"/>
          </a:xfrm>
          <a:prstGeom prst="rect">
            <a:avLst/>
          </a:prstGeom>
        </p:spPr>
      </p:pic>
    </p:spTree>
    <p:extLst>
      <p:ext uri="{BB962C8B-B14F-4D97-AF65-F5344CB8AC3E}">
        <p14:creationId xmlns:p14="http://schemas.microsoft.com/office/powerpoint/2010/main" val="6623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04167E-6 -4.81481E-6 L 0.11042 0.04005 C 0.13346 0.04908 0.16797 0.05394 0.2043 0.05394 C 0.24544 0.05394 0.27852 0.04908 0.30156 0.04005 L 0.41211 -4.81481E-6 " pathEditMode="relative" rAng="0" ptsTypes="AAAAA">
                                      <p:cBhvr>
                                        <p:cTn id="6" dur="2000" fill="hold"/>
                                        <p:tgtEl>
                                          <p:spTgt spid="13"/>
                                        </p:tgtEl>
                                        <p:attrNameLst>
                                          <p:attrName>ppt_x</p:attrName>
                                          <p:attrName>ppt_y</p:attrName>
                                        </p:attrNameLst>
                                      </p:cBhvr>
                                      <p:rCtr x="20599"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9E0B-EF45-BD1C-B4CF-741EC6A0E03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28B0FF-196E-DB17-CF20-874C4173BFF3}"/>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929429BA-8AB9-BCCF-FEE5-3EFD59ABF486}"/>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AF863B01-7DBE-601B-7958-3FF0601E4733}"/>
              </a:ext>
            </a:extLst>
          </p:cNvPr>
          <p:cNvSpPr>
            <a:spLocks noGrp="1"/>
          </p:cNvSpPr>
          <p:nvPr>
            <p:ph type="title"/>
          </p:nvPr>
        </p:nvSpPr>
        <p:spPr/>
        <p:txBody>
          <a:bodyPr/>
          <a:lstStyle/>
          <a:p>
            <a:r>
              <a:rPr lang="en-US"/>
              <a:t>Editing Ladder Logic</a:t>
            </a:r>
          </a:p>
        </p:txBody>
      </p:sp>
      <p:sp>
        <p:nvSpPr>
          <p:cNvPr id="6" name="Text Placeholder 5">
            <a:extLst>
              <a:ext uri="{FF2B5EF4-FFF2-40B4-BE49-F238E27FC236}">
                <a16:creationId xmlns:a16="http://schemas.microsoft.com/office/drawing/2014/main" id="{C281FFE5-A87F-5A24-56F9-C155A9FB6A20}"/>
              </a:ext>
            </a:extLst>
          </p:cNvPr>
          <p:cNvSpPr>
            <a:spLocks noGrp="1"/>
          </p:cNvSpPr>
          <p:nvPr>
            <p:ph type="body" sz="quarter" idx="21"/>
          </p:nvPr>
        </p:nvSpPr>
        <p:spPr/>
        <p:txBody>
          <a:bodyPr/>
          <a:lstStyle/>
          <a:p>
            <a:r>
              <a:rPr lang="en-US"/>
              <a:t>Jack Vranicar</a:t>
            </a:r>
          </a:p>
        </p:txBody>
      </p:sp>
      <p:pic>
        <p:nvPicPr>
          <p:cNvPr id="8" name="Picture 7">
            <a:extLst>
              <a:ext uri="{FF2B5EF4-FFF2-40B4-BE49-F238E27FC236}">
                <a16:creationId xmlns:a16="http://schemas.microsoft.com/office/drawing/2014/main" id="{B21B41B0-B193-6777-CD5C-070970158532}"/>
              </a:ext>
            </a:extLst>
          </p:cNvPr>
          <p:cNvPicPr>
            <a:picLocks noChangeAspect="1"/>
          </p:cNvPicPr>
          <p:nvPr/>
        </p:nvPicPr>
        <p:blipFill>
          <a:blip r:embed="rId3"/>
          <a:stretch>
            <a:fillRect/>
          </a:stretch>
        </p:blipFill>
        <p:spPr>
          <a:xfrm>
            <a:off x="457200" y="1657982"/>
            <a:ext cx="7432840" cy="3930224"/>
          </a:xfrm>
          <a:prstGeom prst="rect">
            <a:avLst/>
          </a:prstGeom>
        </p:spPr>
      </p:pic>
    </p:spTree>
    <p:extLst>
      <p:ext uri="{BB962C8B-B14F-4D97-AF65-F5344CB8AC3E}">
        <p14:creationId xmlns:p14="http://schemas.microsoft.com/office/powerpoint/2010/main" val="4093551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3ED24-9123-E54C-3323-6A4FB984103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EDE55E-4937-B9E7-DFAA-23C69EAC1BAA}"/>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922179EB-B93A-0E24-466A-113F47628421}"/>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FC0F4643-0DC1-6C64-F629-756DCAD5DB23}"/>
              </a:ext>
            </a:extLst>
          </p:cNvPr>
          <p:cNvSpPr>
            <a:spLocks noGrp="1"/>
          </p:cNvSpPr>
          <p:nvPr>
            <p:ph type="title"/>
          </p:nvPr>
        </p:nvSpPr>
        <p:spPr/>
        <p:txBody>
          <a:bodyPr/>
          <a:lstStyle/>
          <a:p>
            <a:r>
              <a:rPr lang="en-US"/>
              <a:t>Motor and LED Ladder</a:t>
            </a:r>
          </a:p>
        </p:txBody>
      </p:sp>
      <p:sp>
        <p:nvSpPr>
          <p:cNvPr id="6" name="Text Placeholder 5">
            <a:extLst>
              <a:ext uri="{FF2B5EF4-FFF2-40B4-BE49-F238E27FC236}">
                <a16:creationId xmlns:a16="http://schemas.microsoft.com/office/drawing/2014/main" id="{14C64C09-C268-7EDC-D445-8FFCD14D6663}"/>
              </a:ext>
            </a:extLst>
          </p:cNvPr>
          <p:cNvSpPr>
            <a:spLocks noGrp="1"/>
          </p:cNvSpPr>
          <p:nvPr>
            <p:ph type="body" sz="quarter" idx="21"/>
          </p:nvPr>
        </p:nvSpPr>
        <p:spPr/>
        <p:txBody>
          <a:bodyPr/>
          <a:lstStyle/>
          <a:p>
            <a:r>
              <a:rPr lang="en-US"/>
              <a:t>Jack Vranicar</a:t>
            </a:r>
          </a:p>
        </p:txBody>
      </p:sp>
      <p:pic>
        <p:nvPicPr>
          <p:cNvPr id="7" name="Picture 6">
            <a:extLst>
              <a:ext uri="{FF2B5EF4-FFF2-40B4-BE49-F238E27FC236}">
                <a16:creationId xmlns:a16="http://schemas.microsoft.com/office/drawing/2014/main" id="{CA164167-58C8-6FC3-7FAC-2BCB0A90D997}"/>
              </a:ext>
            </a:extLst>
          </p:cNvPr>
          <p:cNvPicPr>
            <a:picLocks noChangeAspect="1"/>
          </p:cNvPicPr>
          <p:nvPr/>
        </p:nvPicPr>
        <p:blipFill>
          <a:blip r:embed="rId3"/>
          <a:stretch>
            <a:fillRect/>
          </a:stretch>
        </p:blipFill>
        <p:spPr>
          <a:xfrm>
            <a:off x="533400" y="1844253"/>
            <a:ext cx="6203393" cy="3906272"/>
          </a:xfrm>
          <a:prstGeom prst="rect">
            <a:avLst/>
          </a:prstGeom>
        </p:spPr>
      </p:pic>
      <p:sp>
        <p:nvSpPr>
          <p:cNvPr id="2" name="Arrow: Right 1">
            <a:extLst>
              <a:ext uri="{FF2B5EF4-FFF2-40B4-BE49-F238E27FC236}">
                <a16:creationId xmlns:a16="http://schemas.microsoft.com/office/drawing/2014/main" id="{0E3693DB-4F3F-779A-973C-870A4BA8AA85}"/>
              </a:ext>
            </a:extLst>
          </p:cNvPr>
          <p:cNvSpPr/>
          <p:nvPr/>
        </p:nvSpPr>
        <p:spPr>
          <a:xfrm rot="18995893">
            <a:off x="176784" y="2923470"/>
            <a:ext cx="713232" cy="301752"/>
          </a:xfrm>
          <a:prstGeom prst="rightArrow">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391C18-5D66-72E5-C246-6A087C0E2381}"/>
              </a:ext>
            </a:extLst>
          </p:cNvPr>
          <p:cNvSpPr/>
          <p:nvPr/>
        </p:nvSpPr>
        <p:spPr>
          <a:xfrm>
            <a:off x="1399032" y="3481388"/>
            <a:ext cx="329756" cy="423100"/>
          </a:xfrm>
          <a:prstGeom prst="rect">
            <a:avLst/>
          </a:prstGeom>
          <a:solidFill>
            <a:srgbClr val="C0000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DD1806-DD1F-840D-D1A8-4A4224B707B3}"/>
              </a:ext>
            </a:extLst>
          </p:cNvPr>
          <p:cNvSpPr/>
          <p:nvPr/>
        </p:nvSpPr>
        <p:spPr>
          <a:xfrm>
            <a:off x="1399032" y="4729163"/>
            <a:ext cx="329756" cy="423100"/>
          </a:xfrm>
          <a:prstGeom prst="rect">
            <a:avLst/>
          </a:prstGeom>
          <a:solidFill>
            <a:srgbClr val="C0000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4E156A-2779-A1D6-46BA-2CC94316AE5D}"/>
              </a:ext>
            </a:extLst>
          </p:cNvPr>
          <p:cNvSpPr/>
          <p:nvPr/>
        </p:nvSpPr>
        <p:spPr>
          <a:xfrm>
            <a:off x="2180082" y="4729163"/>
            <a:ext cx="329756" cy="423100"/>
          </a:xfrm>
          <a:prstGeom prst="rect">
            <a:avLst/>
          </a:prstGeom>
          <a:solidFill>
            <a:srgbClr val="00B05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ABEB0C-23FD-1652-5BEE-3DD462EE5A52}"/>
              </a:ext>
            </a:extLst>
          </p:cNvPr>
          <p:cNvSpPr/>
          <p:nvPr/>
        </p:nvSpPr>
        <p:spPr>
          <a:xfrm>
            <a:off x="1399032" y="4119715"/>
            <a:ext cx="329756" cy="423100"/>
          </a:xfrm>
          <a:prstGeom prst="rect">
            <a:avLst/>
          </a:prstGeom>
          <a:solidFill>
            <a:srgbClr val="00B05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7A4E81-147D-587F-208A-78252FC9578C}"/>
              </a:ext>
            </a:extLst>
          </p:cNvPr>
          <p:cNvSpPr/>
          <p:nvPr/>
        </p:nvSpPr>
        <p:spPr>
          <a:xfrm>
            <a:off x="5362377" y="3481388"/>
            <a:ext cx="566935" cy="423100"/>
          </a:xfrm>
          <a:prstGeom prst="rect">
            <a:avLst/>
          </a:prstGeom>
          <a:solidFill>
            <a:srgbClr val="C0000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5BE8C4-225D-552A-4C1A-27D3FB91CD26}"/>
              </a:ext>
            </a:extLst>
          </p:cNvPr>
          <p:cNvSpPr/>
          <p:nvPr/>
        </p:nvSpPr>
        <p:spPr>
          <a:xfrm>
            <a:off x="5362376" y="4108803"/>
            <a:ext cx="566935" cy="423100"/>
          </a:xfrm>
          <a:prstGeom prst="rect">
            <a:avLst/>
          </a:prstGeom>
          <a:solidFill>
            <a:srgbClr val="00B05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7FF5B1-A6D6-133C-5A18-BBD2CB89C058}"/>
              </a:ext>
            </a:extLst>
          </p:cNvPr>
          <p:cNvSpPr/>
          <p:nvPr/>
        </p:nvSpPr>
        <p:spPr>
          <a:xfrm>
            <a:off x="5362376" y="4747130"/>
            <a:ext cx="566935" cy="423100"/>
          </a:xfrm>
          <a:prstGeom prst="rect">
            <a:avLst/>
          </a:prstGeom>
          <a:solidFill>
            <a:srgbClr val="C0000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F7F7D2E-82DE-174A-3A83-3BFD4A298634}"/>
              </a:ext>
            </a:extLst>
          </p:cNvPr>
          <p:cNvSpPr txBox="1"/>
          <p:nvPr/>
        </p:nvSpPr>
        <p:spPr>
          <a:xfrm>
            <a:off x="6586001" y="3481388"/>
            <a:ext cx="3550920" cy="369332"/>
          </a:xfrm>
          <a:prstGeom prst="rect">
            <a:avLst/>
          </a:prstGeom>
          <a:noFill/>
        </p:spPr>
        <p:txBody>
          <a:bodyPr wrap="square" rtlCol="0">
            <a:spAutoFit/>
          </a:bodyPr>
          <a:lstStyle/>
          <a:p>
            <a:r>
              <a:rPr lang="en-US" i="1"/>
              <a:t>if(Button_1 == 1){LED1 = On}</a:t>
            </a:r>
          </a:p>
        </p:txBody>
      </p:sp>
      <p:sp>
        <p:nvSpPr>
          <p:cNvPr id="18" name="TextBox 17">
            <a:extLst>
              <a:ext uri="{FF2B5EF4-FFF2-40B4-BE49-F238E27FC236}">
                <a16:creationId xmlns:a16="http://schemas.microsoft.com/office/drawing/2014/main" id="{2A281FC5-ADB2-4F27-8868-C8F784D9733F}"/>
              </a:ext>
            </a:extLst>
          </p:cNvPr>
          <p:cNvSpPr txBox="1"/>
          <p:nvPr/>
        </p:nvSpPr>
        <p:spPr>
          <a:xfrm>
            <a:off x="6586001" y="4081919"/>
            <a:ext cx="3482340" cy="369332"/>
          </a:xfrm>
          <a:prstGeom prst="rect">
            <a:avLst/>
          </a:prstGeom>
          <a:noFill/>
        </p:spPr>
        <p:txBody>
          <a:bodyPr wrap="square" rtlCol="0">
            <a:spAutoFit/>
          </a:bodyPr>
          <a:lstStyle/>
          <a:p>
            <a:r>
              <a:rPr lang="en-US" i="1"/>
              <a:t>if(Button_2 == 1){LED2 = On}</a:t>
            </a:r>
          </a:p>
        </p:txBody>
      </p:sp>
      <p:sp>
        <p:nvSpPr>
          <p:cNvPr id="19" name="TextBox 18">
            <a:extLst>
              <a:ext uri="{FF2B5EF4-FFF2-40B4-BE49-F238E27FC236}">
                <a16:creationId xmlns:a16="http://schemas.microsoft.com/office/drawing/2014/main" id="{94020D20-16E7-651E-6A5D-86EC4C7C9B56}"/>
              </a:ext>
            </a:extLst>
          </p:cNvPr>
          <p:cNvSpPr txBox="1"/>
          <p:nvPr/>
        </p:nvSpPr>
        <p:spPr>
          <a:xfrm>
            <a:off x="6572803" y="4682450"/>
            <a:ext cx="3731758" cy="646331"/>
          </a:xfrm>
          <a:prstGeom prst="rect">
            <a:avLst/>
          </a:prstGeom>
          <a:noFill/>
        </p:spPr>
        <p:txBody>
          <a:bodyPr wrap="square" rtlCol="0">
            <a:spAutoFit/>
          </a:bodyPr>
          <a:lstStyle/>
          <a:p>
            <a:r>
              <a:rPr lang="en-US" i="1"/>
              <a:t>if(Button_1 == 1 &amp;&amp; Button_2 ==1){</a:t>
            </a:r>
          </a:p>
          <a:p>
            <a:r>
              <a:rPr lang="en-US" i="1"/>
              <a:t>     Motor = On  }</a:t>
            </a:r>
          </a:p>
        </p:txBody>
      </p:sp>
      <p:sp>
        <p:nvSpPr>
          <p:cNvPr id="20" name="TextBox 19">
            <a:extLst>
              <a:ext uri="{FF2B5EF4-FFF2-40B4-BE49-F238E27FC236}">
                <a16:creationId xmlns:a16="http://schemas.microsoft.com/office/drawing/2014/main" id="{A11AF642-2E08-7A8B-ECB9-B53A1479F721}"/>
              </a:ext>
            </a:extLst>
          </p:cNvPr>
          <p:cNvSpPr txBox="1"/>
          <p:nvPr/>
        </p:nvSpPr>
        <p:spPr>
          <a:xfrm>
            <a:off x="377952" y="1866711"/>
            <a:ext cx="1021080" cy="369332"/>
          </a:xfrm>
          <a:prstGeom prst="rect">
            <a:avLst/>
          </a:prstGeom>
          <a:noFill/>
        </p:spPr>
        <p:txBody>
          <a:bodyPr wrap="square" rtlCol="0">
            <a:spAutoFit/>
          </a:bodyPr>
          <a:lstStyle/>
          <a:p>
            <a:pPr algn="ctr"/>
            <a:r>
              <a:rPr lang="en-US" b="1">
                <a:solidFill>
                  <a:srgbClr val="FF0000"/>
                </a:solidFill>
              </a:rPr>
              <a:t>+V</a:t>
            </a:r>
          </a:p>
        </p:txBody>
      </p:sp>
      <p:sp>
        <p:nvSpPr>
          <p:cNvPr id="21" name="TextBox 20">
            <a:extLst>
              <a:ext uri="{FF2B5EF4-FFF2-40B4-BE49-F238E27FC236}">
                <a16:creationId xmlns:a16="http://schemas.microsoft.com/office/drawing/2014/main" id="{CB81A8F9-EDD3-C436-B93D-05E1D6A29D3D}"/>
              </a:ext>
            </a:extLst>
          </p:cNvPr>
          <p:cNvSpPr txBox="1"/>
          <p:nvPr/>
        </p:nvSpPr>
        <p:spPr>
          <a:xfrm>
            <a:off x="5929311" y="2996457"/>
            <a:ext cx="1021080" cy="369332"/>
          </a:xfrm>
          <a:prstGeom prst="rect">
            <a:avLst/>
          </a:prstGeom>
          <a:noFill/>
        </p:spPr>
        <p:txBody>
          <a:bodyPr wrap="square" rtlCol="0">
            <a:spAutoFit/>
          </a:bodyPr>
          <a:lstStyle/>
          <a:p>
            <a:pPr algn="ctr"/>
            <a:r>
              <a:rPr lang="en-US" b="1"/>
              <a:t>GND</a:t>
            </a:r>
          </a:p>
        </p:txBody>
      </p:sp>
    </p:spTree>
    <p:extLst>
      <p:ext uri="{BB962C8B-B14F-4D97-AF65-F5344CB8AC3E}">
        <p14:creationId xmlns:p14="http://schemas.microsoft.com/office/powerpoint/2010/main" val="220459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par>
                                <p:cTn id="26" presetID="36" presetClass="path" presetSubtype="0" accel="50000" decel="50000" fill="hold" grpId="1" nodeType="withEffect">
                                  <p:stCondLst>
                                    <p:cond delay="0"/>
                                  </p:stCondLst>
                                  <p:childTnLst>
                                    <p:animMotion origin="layout" path="M 1.38778E-17 3.7037E-7 L 1.38778E-17 0.05949 C 1.38778E-17 0.08611 0.01276 0.11898 0.02318 0.11898 L 0.04648 0.11898 " pathEditMode="relative" rAng="0" ptsTypes="AAAA">
                                      <p:cBhvr>
                                        <p:cTn id="27" dur="2000" fill="hold"/>
                                        <p:tgtEl>
                                          <p:spTgt spid="2"/>
                                        </p:tgtEl>
                                        <p:attrNameLst>
                                          <p:attrName>ppt_x</p:attrName>
                                          <p:attrName>ppt_y</p:attrName>
                                        </p:attrNameLst>
                                      </p:cBhvr>
                                      <p:rCtr x="2318" y="5949"/>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57" presetClass="path" presetSubtype="0" accel="50000" decel="50000" fill="hold" grpId="2" nodeType="withEffect">
                                  <p:stCondLst>
                                    <p:cond delay="0"/>
                                  </p:stCondLst>
                                  <p:childTnLst>
                                    <p:animMotion origin="layout" path="M 0.01992 0.2125 L 0.01992 0.16643 C 0.01992 0.14583 0.02734 0.12106 0.03346 0.12106 L 0.04701 0.12106 " pathEditMode="relative" rAng="0" ptsTypes="AAAA">
                                      <p:cBhvr>
                                        <p:cTn id="33" dur="2000" spd="-100000" fill="hold"/>
                                        <p:tgtEl>
                                          <p:spTgt spid="2"/>
                                        </p:tgtEl>
                                        <p:attrNameLst>
                                          <p:attrName>ppt_x</p:attrName>
                                          <p:attrName>ppt_y</p:attrName>
                                        </p:attrNameLst>
                                      </p:cBhvr>
                                      <p:rCtr x="1354" y="-4583"/>
                                    </p:animMotion>
                                  </p:childTnLst>
                                </p:cTn>
                              </p:par>
                            </p:childTnLst>
                          </p:cTn>
                        </p:par>
                        <p:par>
                          <p:cTn id="34" fill="hold">
                            <p:stCondLst>
                              <p:cond delay="2000"/>
                            </p:stCondLst>
                            <p:childTnLst>
                              <p:par>
                                <p:cTn id="35" presetID="42" presetClass="path" presetSubtype="0" accel="50000" decel="50000" fill="hold" grpId="3" nodeType="afterEffect">
                                  <p:stCondLst>
                                    <p:cond delay="0"/>
                                  </p:stCondLst>
                                  <p:childTnLst>
                                    <p:animMotion origin="layout" path="M 0.01497 0.2125 L 0.36745 0.21412 " pathEditMode="relative" rAng="0" ptsTypes="AA">
                                      <p:cBhvr>
                                        <p:cTn id="36" dur="2000" fill="hold"/>
                                        <p:tgtEl>
                                          <p:spTgt spid="2"/>
                                        </p:tgtEl>
                                        <p:attrNameLst>
                                          <p:attrName>ppt_x</p:attrName>
                                          <p:attrName>ppt_y</p:attrName>
                                        </p:attrNameLst>
                                      </p:cBhvr>
                                      <p:rCtr x="17617" y="69"/>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42" presetClass="path" presetSubtype="0" accel="50000" decel="50000" fill="hold" grpId="4" nodeType="withEffect">
                                  <p:stCondLst>
                                    <p:cond delay="0"/>
                                  </p:stCondLst>
                                  <p:childTnLst>
                                    <p:animMotion origin="layout" path="M 0.36745 0.21412 L 0.01992 0.2125 " pathEditMode="relative" rAng="0" ptsTypes="AA">
                                      <p:cBhvr>
                                        <p:cTn id="42" dur="2000" fill="hold"/>
                                        <p:tgtEl>
                                          <p:spTgt spid="2"/>
                                        </p:tgtEl>
                                        <p:attrNameLst>
                                          <p:attrName>ppt_x</p:attrName>
                                          <p:attrName>ppt_y</p:attrName>
                                        </p:attrNameLst>
                                      </p:cBhvr>
                                      <p:rCtr x="-17435" y="-93"/>
                                    </p:animMotion>
                                  </p:childTnLst>
                                </p:cTn>
                              </p:par>
                            </p:childTnLst>
                          </p:cTn>
                        </p:par>
                        <p:par>
                          <p:cTn id="43" fill="hold">
                            <p:stCondLst>
                              <p:cond delay="2000"/>
                            </p:stCondLst>
                            <p:childTnLst>
                              <p:par>
                                <p:cTn id="44" presetID="36" presetClass="path" presetSubtype="0" accel="50000" decel="50000" fill="hold" grpId="5" nodeType="afterEffect">
                                  <p:stCondLst>
                                    <p:cond delay="0"/>
                                  </p:stCondLst>
                                  <p:childTnLst>
                                    <p:animMotion origin="layout" path="M 0.01992 0.2125 L 0.01992 0.25741 C 0.01992 0.27731 0.02656 0.30301 0.03229 0.30301 L 0.04505 0.30301 " pathEditMode="relative" rAng="0" ptsTypes="AAAA">
                                      <p:cBhvr>
                                        <p:cTn id="45" dur="2000" fill="hold"/>
                                        <p:tgtEl>
                                          <p:spTgt spid="2"/>
                                        </p:tgtEl>
                                        <p:attrNameLst>
                                          <p:attrName>ppt_x</p:attrName>
                                          <p:attrName>ppt_y</p:attrName>
                                        </p:attrNameLst>
                                      </p:cBhvr>
                                      <p:rCtr x="1250" y="4514"/>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6" nodeType="clickEffect">
                                  <p:stCondLst>
                                    <p:cond delay="0"/>
                                  </p:stCondLst>
                                  <p:childTnLst>
                                    <p:set>
                                      <p:cBhvr>
                                        <p:cTn id="49" dur="1" fill="hold">
                                          <p:stCondLst>
                                            <p:cond delay="0"/>
                                          </p:stCondLst>
                                        </p:cTn>
                                        <p:tgtEl>
                                          <p:spTgt spid="2"/>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2" grpId="4" animBg="1"/>
      <p:bldP spid="2" grpId="5" animBg="1"/>
      <p:bldP spid="2" grpId="6" animBg="1"/>
      <p:bldP spid="8" grpId="0" animBg="1"/>
      <p:bldP spid="9" grpId="0" animBg="1"/>
      <p:bldP spid="10" grpId="0" animBg="1"/>
      <p:bldP spid="11" grpId="0" animBg="1"/>
      <p:bldP spid="12" grpId="0" animBg="1"/>
      <p:bldP spid="13" grpId="0" animBg="1"/>
      <p:bldP spid="14" grpId="0" animBg="1"/>
      <p:bldP spid="17" grpId="0"/>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CAB04-C902-F509-7722-400A86FAEFF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AE850C-5092-E8F0-17D3-8CF97D7AACDF}"/>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59FA1BC7-398D-2E1F-14A3-FB690182D50B}"/>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49F34B14-D3C6-5A9E-CCD8-7F9C9DA33F55}"/>
              </a:ext>
            </a:extLst>
          </p:cNvPr>
          <p:cNvSpPr>
            <a:spLocks noGrp="1"/>
          </p:cNvSpPr>
          <p:nvPr>
            <p:ph type="title"/>
          </p:nvPr>
        </p:nvSpPr>
        <p:spPr/>
        <p:txBody>
          <a:bodyPr/>
          <a:lstStyle/>
          <a:p>
            <a:r>
              <a:rPr lang="en-US"/>
              <a:t>Connecting PLC to Workspace</a:t>
            </a:r>
          </a:p>
        </p:txBody>
      </p:sp>
      <p:sp>
        <p:nvSpPr>
          <p:cNvPr id="6" name="Text Placeholder 5">
            <a:extLst>
              <a:ext uri="{FF2B5EF4-FFF2-40B4-BE49-F238E27FC236}">
                <a16:creationId xmlns:a16="http://schemas.microsoft.com/office/drawing/2014/main" id="{843D79CA-56C5-5E62-417A-0D6269455B22}"/>
              </a:ext>
            </a:extLst>
          </p:cNvPr>
          <p:cNvSpPr>
            <a:spLocks noGrp="1"/>
          </p:cNvSpPr>
          <p:nvPr>
            <p:ph type="body" sz="quarter" idx="21"/>
          </p:nvPr>
        </p:nvSpPr>
        <p:spPr/>
        <p:txBody>
          <a:bodyPr/>
          <a:lstStyle/>
          <a:p>
            <a:r>
              <a:rPr lang="en-US"/>
              <a:t>Jack Vranicar</a:t>
            </a:r>
          </a:p>
        </p:txBody>
      </p:sp>
      <p:pic>
        <p:nvPicPr>
          <p:cNvPr id="10" name="Picture 9">
            <a:extLst>
              <a:ext uri="{FF2B5EF4-FFF2-40B4-BE49-F238E27FC236}">
                <a16:creationId xmlns:a16="http://schemas.microsoft.com/office/drawing/2014/main" id="{D70D1FAF-B02E-685B-7E46-F233CB832802}"/>
              </a:ext>
            </a:extLst>
          </p:cNvPr>
          <p:cNvPicPr>
            <a:picLocks noChangeAspect="1"/>
          </p:cNvPicPr>
          <p:nvPr/>
        </p:nvPicPr>
        <p:blipFill>
          <a:blip r:embed="rId3"/>
          <a:stretch>
            <a:fillRect/>
          </a:stretch>
        </p:blipFill>
        <p:spPr>
          <a:xfrm>
            <a:off x="457200" y="2051825"/>
            <a:ext cx="9116038" cy="3349184"/>
          </a:xfrm>
          <a:prstGeom prst="rect">
            <a:avLst/>
          </a:prstGeom>
        </p:spPr>
      </p:pic>
    </p:spTree>
    <p:extLst>
      <p:ext uri="{BB962C8B-B14F-4D97-AF65-F5344CB8AC3E}">
        <p14:creationId xmlns:p14="http://schemas.microsoft.com/office/powerpoint/2010/main" val="3923944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96D159D-E714-4E09-FBF7-C2FBE4EB1D71}"/>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BF05B44F-A45C-F787-7B5C-BCC2D42C83A3}"/>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36D30BB7-7CDD-2CE9-412F-A728F5687E64}"/>
              </a:ext>
            </a:extLst>
          </p:cNvPr>
          <p:cNvSpPr>
            <a:spLocks noGrp="1"/>
          </p:cNvSpPr>
          <p:nvPr>
            <p:ph type="title"/>
          </p:nvPr>
        </p:nvSpPr>
        <p:spPr/>
        <p:txBody>
          <a:bodyPr/>
          <a:lstStyle/>
          <a:p>
            <a:r>
              <a:rPr lang="en-US"/>
              <a:t>Simulating Button Inputs</a:t>
            </a:r>
          </a:p>
        </p:txBody>
      </p:sp>
      <p:sp>
        <p:nvSpPr>
          <p:cNvPr id="6" name="Text Placeholder 5">
            <a:extLst>
              <a:ext uri="{FF2B5EF4-FFF2-40B4-BE49-F238E27FC236}">
                <a16:creationId xmlns:a16="http://schemas.microsoft.com/office/drawing/2014/main" id="{26EDE2CE-6B39-C299-CA17-FAEE8FBF8D41}"/>
              </a:ext>
            </a:extLst>
          </p:cNvPr>
          <p:cNvSpPr>
            <a:spLocks noGrp="1"/>
          </p:cNvSpPr>
          <p:nvPr>
            <p:ph type="body" sz="quarter" idx="21"/>
          </p:nvPr>
        </p:nvSpPr>
        <p:spPr/>
        <p:txBody>
          <a:bodyPr/>
          <a:lstStyle/>
          <a:p>
            <a:r>
              <a:rPr lang="en-US"/>
              <a:t>Jack Vranicar</a:t>
            </a:r>
          </a:p>
        </p:txBody>
      </p:sp>
      <p:pic>
        <p:nvPicPr>
          <p:cNvPr id="8" name="Picture 7" descr="A graph showing a button input&#10;&#10;AI-generated content may be incorrect.">
            <a:extLst>
              <a:ext uri="{FF2B5EF4-FFF2-40B4-BE49-F238E27FC236}">
                <a16:creationId xmlns:a16="http://schemas.microsoft.com/office/drawing/2014/main" id="{DACA9EB3-A5A0-3293-CBB3-BE3877C876C1}"/>
              </a:ext>
            </a:extLst>
          </p:cNvPr>
          <p:cNvPicPr>
            <a:picLocks noChangeAspect="1"/>
          </p:cNvPicPr>
          <p:nvPr/>
        </p:nvPicPr>
        <p:blipFill>
          <a:blip r:embed="rId2"/>
          <a:stretch>
            <a:fillRect/>
          </a:stretch>
        </p:blipFill>
        <p:spPr>
          <a:xfrm>
            <a:off x="457200" y="1655251"/>
            <a:ext cx="5982164" cy="4484914"/>
          </a:xfrm>
          <a:prstGeom prst="rect">
            <a:avLst/>
          </a:prstGeom>
        </p:spPr>
      </p:pic>
      <p:sp>
        <p:nvSpPr>
          <p:cNvPr id="9" name="TextBox 8">
            <a:extLst>
              <a:ext uri="{FF2B5EF4-FFF2-40B4-BE49-F238E27FC236}">
                <a16:creationId xmlns:a16="http://schemas.microsoft.com/office/drawing/2014/main" id="{058B83CA-0D4E-D094-AC66-EF88EE754028}"/>
              </a:ext>
            </a:extLst>
          </p:cNvPr>
          <p:cNvSpPr txBox="1"/>
          <p:nvPr/>
        </p:nvSpPr>
        <p:spPr>
          <a:xfrm>
            <a:off x="6385560" y="2374214"/>
            <a:ext cx="4145280" cy="2677656"/>
          </a:xfrm>
          <a:prstGeom prst="rect">
            <a:avLst/>
          </a:prstGeom>
          <a:noFill/>
        </p:spPr>
        <p:txBody>
          <a:bodyPr wrap="square" rtlCol="0">
            <a:spAutoFit/>
          </a:bodyPr>
          <a:lstStyle/>
          <a:p>
            <a:r>
              <a:rPr lang="en-US" sz="2400" u="sng"/>
              <a:t>Expected Behavior:</a:t>
            </a:r>
          </a:p>
          <a:p>
            <a:endParaRPr lang="en-US" sz="2400" u="sng"/>
          </a:p>
          <a:p>
            <a:r>
              <a:rPr lang="en-US" sz="2400"/>
              <a:t>When each button is pressed, its corresponding LED turns on.</a:t>
            </a:r>
          </a:p>
          <a:p>
            <a:endParaRPr lang="en-US" sz="2400"/>
          </a:p>
          <a:p>
            <a:r>
              <a:rPr lang="en-US" sz="2400"/>
              <a:t>Only when both buttons are pressed does the motor spin</a:t>
            </a:r>
          </a:p>
        </p:txBody>
      </p:sp>
    </p:spTree>
    <p:extLst>
      <p:ext uri="{BB962C8B-B14F-4D97-AF65-F5344CB8AC3E}">
        <p14:creationId xmlns:p14="http://schemas.microsoft.com/office/powerpoint/2010/main" val="2268555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C1C247D-7419-3248-3987-91903AC2F0C8}"/>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0F2A7CB3-E997-183D-3C10-1D962C3D8494}"/>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39DAD6A6-FC87-8E34-EFEA-A4C3E2724C60}"/>
              </a:ext>
            </a:extLst>
          </p:cNvPr>
          <p:cNvSpPr>
            <a:spLocks noGrp="1"/>
          </p:cNvSpPr>
          <p:nvPr>
            <p:ph type="title"/>
          </p:nvPr>
        </p:nvSpPr>
        <p:spPr/>
        <p:txBody>
          <a:bodyPr/>
          <a:lstStyle/>
          <a:p>
            <a:r>
              <a:rPr lang="en-US"/>
              <a:t>Simulation Results</a:t>
            </a:r>
          </a:p>
        </p:txBody>
      </p:sp>
      <p:sp>
        <p:nvSpPr>
          <p:cNvPr id="6" name="Text Placeholder 5">
            <a:extLst>
              <a:ext uri="{FF2B5EF4-FFF2-40B4-BE49-F238E27FC236}">
                <a16:creationId xmlns:a16="http://schemas.microsoft.com/office/drawing/2014/main" id="{63043FEA-D158-986B-4F90-6CEB14F28EA2}"/>
              </a:ext>
            </a:extLst>
          </p:cNvPr>
          <p:cNvSpPr>
            <a:spLocks noGrp="1"/>
          </p:cNvSpPr>
          <p:nvPr>
            <p:ph type="body" sz="quarter" idx="21"/>
          </p:nvPr>
        </p:nvSpPr>
        <p:spPr/>
        <p:txBody>
          <a:bodyPr/>
          <a:lstStyle/>
          <a:p>
            <a:r>
              <a:rPr lang="en-US"/>
              <a:t>Jack Vranicar</a:t>
            </a:r>
          </a:p>
        </p:txBody>
      </p:sp>
      <p:pic>
        <p:nvPicPr>
          <p:cNvPr id="7" name="ButtonAndLEDSimulation">
            <a:hlinkClick r:id="" action="ppaction://media"/>
            <a:extLst>
              <a:ext uri="{FF2B5EF4-FFF2-40B4-BE49-F238E27FC236}">
                <a16:creationId xmlns:a16="http://schemas.microsoft.com/office/drawing/2014/main" id="{ADEE68BA-C0E1-A2F9-AF3B-20E6FE3A34A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6996" t="7372" r="7288" b="3990"/>
          <a:stretch/>
        </p:blipFill>
        <p:spPr>
          <a:xfrm>
            <a:off x="5543550" y="2071551"/>
            <a:ext cx="4572000" cy="3566160"/>
          </a:xfrm>
          <a:prstGeom prst="rect">
            <a:avLst/>
          </a:prstGeom>
        </p:spPr>
      </p:pic>
      <p:pic>
        <p:nvPicPr>
          <p:cNvPr id="9" name="Picture 8" descr="A graph showing a button input&#10;&#10;AI-generated content may be incorrect.">
            <a:extLst>
              <a:ext uri="{FF2B5EF4-FFF2-40B4-BE49-F238E27FC236}">
                <a16:creationId xmlns:a16="http://schemas.microsoft.com/office/drawing/2014/main" id="{E431D4BD-B473-2374-D8E9-7FFE2DAE5077}"/>
              </a:ext>
            </a:extLst>
          </p:cNvPr>
          <p:cNvPicPr>
            <a:picLocks noChangeAspect="1"/>
          </p:cNvPicPr>
          <p:nvPr/>
        </p:nvPicPr>
        <p:blipFill>
          <a:blip r:embed="rId5"/>
          <a:stretch>
            <a:fillRect/>
          </a:stretch>
        </p:blipFill>
        <p:spPr>
          <a:xfrm>
            <a:off x="112544" y="1936666"/>
            <a:ext cx="5116523" cy="3835931"/>
          </a:xfrm>
          <a:prstGeom prst="rect">
            <a:avLst/>
          </a:prstGeom>
        </p:spPr>
      </p:pic>
      <p:sp>
        <p:nvSpPr>
          <p:cNvPr id="10" name="Arrow: Up 9">
            <a:extLst>
              <a:ext uri="{FF2B5EF4-FFF2-40B4-BE49-F238E27FC236}">
                <a16:creationId xmlns:a16="http://schemas.microsoft.com/office/drawing/2014/main" id="{B2900E83-2913-236E-F6DF-92CB6CA98445}"/>
              </a:ext>
            </a:extLst>
          </p:cNvPr>
          <p:cNvSpPr/>
          <p:nvPr/>
        </p:nvSpPr>
        <p:spPr>
          <a:xfrm>
            <a:off x="676274" y="5534025"/>
            <a:ext cx="219075" cy="552450"/>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28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0" fill="hold"/>
                                        <p:tgtEl>
                                          <p:spTgt spid="7"/>
                                        </p:tgtEl>
                                      </p:cBhvr>
                                    </p:cmd>
                                  </p:childTnLst>
                                </p:cTn>
                              </p:par>
                              <p:par>
                                <p:cTn id="7" presetID="42" presetClass="path" presetSubtype="0" fill="hold" grpId="0" nodeType="withEffect">
                                  <p:stCondLst>
                                    <p:cond delay="0"/>
                                  </p:stCondLst>
                                  <p:childTnLst>
                                    <p:animMotion origin="layout" path="M -3.125E-6 -2.22222E-6 L 0.32201 -0.00555 " pathEditMode="relative" rAng="0" ptsTypes="AA">
                                      <p:cBhvr>
                                        <p:cTn id="8" dur="10110" fill="hold"/>
                                        <p:tgtEl>
                                          <p:spTgt spid="10"/>
                                        </p:tgtEl>
                                        <p:attrNameLst>
                                          <p:attrName>ppt_x</p:attrName>
                                          <p:attrName>ppt_y</p:attrName>
                                        </p:attrNameLst>
                                      </p:cBhvr>
                                      <p:rCtr x="16094" y="-278"/>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2</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r>
              <a:rPr lang="en-US">
                <a:ea typeface="Calibri"/>
                <a:cs typeface="Calibri"/>
              </a:rPr>
              <a:t>Team 519: PLC Controls Lab</a:t>
            </a:r>
            <a:endParaRPr lang="en-US"/>
          </a:p>
        </p:txBody>
      </p:sp>
      <p:pic>
        <p:nvPicPr>
          <p:cNvPr id="7" name="Picture Placeholder 6" descr="A person in a suit and tie&#10;&#10;Description automatically generated">
            <a:extLst>
              <a:ext uri="{FF2B5EF4-FFF2-40B4-BE49-F238E27FC236}">
                <a16:creationId xmlns:a16="http://schemas.microsoft.com/office/drawing/2014/main" id="{353BC399-76F6-D152-F655-78907ED9728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76000"/>
                    </a14:imgEffect>
                  </a14:imgLayer>
                </a14:imgProps>
              </a:ext>
            </a:extLst>
          </a:blip>
          <a:srcRect/>
          <a:stretch/>
        </p:blipFill>
        <p:spPr>
          <a:xfrm>
            <a:off x="811213" y="1909763"/>
            <a:ext cx="1828800" cy="2743200"/>
          </a:xfrm>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811213" y="4709963"/>
            <a:ext cx="1828800" cy="747897"/>
          </a:xfrm>
        </p:spPr>
        <p:txBody>
          <a:bodyPr vert="horz" wrap="square" lIns="0" tIns="0" rIns="0" bIns="0" rtlCol="0" anchor="t">
            <a:spAutoFit/>
          </a:bodyPr>
          <a:lstStyle/>
          <a:p>
            <a:pPr algn="ctr"/>
            <a:r>
              <a:rPr lang="en-US" b="1">
                <a:ea typeface="Calibri"/>
                <a:cs typeface="Calibri"/>
              </a:rPr>
              <a:t>Grant Hoffmeyer</a:t>
            </a:r>
            <a:endParaRPr lang="en-US">
              <a:ea typeface="Calibri"/>
              <a:cs typeface="Calibri"/>
            </a:endParaRPr>
          </a:p>
          <a:p>
            <a:pPr algn="ctr"/>
            <a:r>
              <a:rPr lang="en-US" i="1">
                <a:ea typeface="Calibri"/>
                <a:cs typeface="Calibri"/>
              </a:rPr>
              <a:t>Systems &amp; Test Engineer</a:t>
            </a:r>
          </a:p>
        </p:txBody>
      </p:sp>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8032447" y="4731049"/>
            <a:ext cx="1828800" cy="747897"/>
          </a:xfrm>
        </p:spPr>
        <p:txBody>
          <a:bodyPr vert="horz" wrap="square" lIns="0" tIns="0" rIns="0" bIns="0" rtlCol="0" anchor="t">
            <a:spAutoFit/>
          </a:bodyPr>
          <a:lstStyle/>
          <a:p>
            <a:pPr algn="ctr"/>
            <a:r>
              <a:rPr lang="en-US" b="1">
                <a:ea typeface="Calibri"/>
                <a:cs typeface="Calibri"/>
              </a:rPr>
              <a:t>Jack Vranicar</a:t>
            </a:r>
            <a:endParaRPr lang="en-US">
              <a:ea typeface="Calibri"/>
              <a:cs typeface="Calibri"/>
            </a:endParaRPr>
          </a:p>
          <a:p>
            <a:pPr algn="ctr"/>
            <a:r>
              <a:rPr lang="en-US" i="1">
                <a:ea typeface="Calibri"/>
                <a:cs typeface="Calibri"/>
              </a:rPr>
              <a:t>Mechatronics Engineer</a:t>
            </a: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165581" y="4718954"/>
            <a:ext cx="1973943" cy="510693"/>
          </a:xfrm>
        </p:spPr>
        <p:txBody>
          <a:bodyPr vert="horz" wrap="square" lIns="0" tIns="0" rIns="0" bIns="0" rtlCol="0" anchor="t">
            <a:spAutoFit/>
          </a:bodyPr>
          <a:lstStyle/>
          <a:p>
            <a:pPr algn="ctr"/>
            <a:r>
              <a:rPr lang="en-US" b="1">
                <a:solidFill>
                  <a:srgbClr val="000000"/>
                </a:solidFill>
                <a:ea typeface="Calibri"/>
                <a:cs typeface="Calibri"/>
              </a:rPr>
              <a:t>Onyx Oh</a:t>
            </a:r>
          </a:p>
          <a:p>
            <a:pPr algn="ctr"/>
            <a:r>
              <a:rPr lang="en-US" i="1">
                <a:ea typeface="Calibri"/>
                <a:cs typeface="Calibri"/>
              </a:rPr>
              <a:t>Project Engineer</a:t>
            </a:r>
          </a:p>
        </p:txBody>
      </p:sp>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18"/>
          </p:nvPr>
        </p:nvSpPr>
        <p:spPr>
          <a:xfrm>
            <a:off x="5653314" y="4734154"/>
            <a:ext cx="1828800" cy="498598"/>
          </a:xfrm>
        </p:spPr>
        <p:txBody>
          <a:bodyPr vert="horz" wrap="square" lIns="0" tIns="0" rIns="0" bIns="0" rtlCol="0" anchor="t">
            <a:spAutoFit/>
          </a:bodyPr>
          <a:lstStyle/>
          <a:p>
            <a:pPr algn="ctr"/>
            <a:r>
              <a:rPr lang="en-US" b="1">
                <a:ea typeface="Calibri"/>
                <a:cs typeface="Calibri"/>
              </a:rPr>
              <a:t>Mason Walters</a:t>
            </a:r>
          </a:p>
          <a:p>
            <a:pPr algn="ctr"/>
            <a:r>
              <a:rPr lang="en-US" i="1">
                <a:ea typeface="Calibri"/>
                <a:cs typeface="Calibri"/>
              </a:rPr>
              <a:t>Design Engineer</a:t>
            </a:r>
          </a:p>
        </p:txBody>
      </p:sp>
      <p:pic>
        <p:nvPicPr>
          <p:cNvPr id="2" name="Picture Placeholder 1" descr="A person with long black hair smiling&#10;&#10;Description automatically generated">
            <a:extLst>
              <a:ext uri="{FF2B5EF4-FFF2-40B4-BE49-F238E27FC236}">
                <a16:creationId xmlns:a16="http://schemas.microsoft.com/office/drawing/2014/main" id="{C5344A9A-9AC4-B3B7-2CC6-BBE1975008CC}"/>
              </a:ext>
            </a:extLst>
          </p:cNvPr>
          <p:cNvPicPr>
            <a:picLocks noGrp="1" noChangeAspect="1"/>
          </p:cNvPicPr>
          <p:nvPr>
            <p:ph type="pic" sz="quarter" idx="19"/>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rcRect l="993" t="18035" r="8317" b="-590"/>
          <a:stretch/>
        </p:blipFill>
        <p:spPr>
          <a:xfrm>
            <a:off x="3184677" y="1938899"/>
            <a:ext cx="1972657" cy="2746343"/>
          </a:xfrm>
        </p:spPr>
      </p:pic>
      <p:pic>
        <p:nvPicPr>
          <p:cNvPr id="5" name="Picture Placeholder 4" descr="A person in a suit&#10;&#10;Description automatically generated">
            <a:extLst>
              <a:ext uri="{FF2B5EF4-FFF2-40B4-BE49-F238E27FC236}">
                <a16:creationId xmlns:a16="http://schemas.microsoft.com/office/drawing/2014/main" id="{4E3EC06B-1F87-D988-53DB-F250B36E94D6}"/>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a:stretch/>
        </p:blipFill>
        <p:spPr>
          <a:xfrm>
            <a:off x="5654675" y="1935163"/>
            <a:ext cx="1828800" cy="2743200"/>
          </a:xfrm>
        </p:spPr>
      </p:pic>
      <p:pic>
        <p:nvPicPr>
          <p:cNvPr id="6" name="Picture Placeholder 5" descr="A person in a suit&#10;&#10;Description automatically generated">
            <a:extLst>
              <a:ext uri="{FF2B5EF4-FFF2-40B4-BE49-F238E27FC236}">
                <a16:creationId xmlns:a16="http://schemas.microsoft.com/office/drawing/2014/main" id="{0F04F642-BE9E-0F5D-F073-02C55B891C54}"/>
              </a:ext>
            </a:extLst>
          </p:cNvPr>
          <p:cNvPicPr>
            <a:picLocks noGrp="1" noChangeAspect="1"/>
          </p:cNvPicPr>
          <p:nvPr>
            <p:ph type="pic" sz="quarter" idx="21"/>
          </p:nvPr>
        </p:nvPicPr>
        <p:blipFill>
          <a:blip r:embed="rId8">
            <a:extLst>
              <a:ext uri="{BEBA8EAE-BF5A-486C-A8C5-ECC9F3942E4B}">
                <a14:imgProps xmlns:a14="http://schemas.microsoft.com/office/drawing/2010/main">
                  <a14:imgLayer r:embed="rId9">
                    <a14:imgEffect>
                      <a14:saturation sat="88000"/>
                    </a14:imgEffect>
                  </a14:imgLayer>
                </a14:imgProps>
              </a:ext>
            </a:extLst>
          </a:blip>
          <a:srcRect t="7101" r="10811" b="-357"/>
          <a:stretch/>
        </p:blipFill>
        <p:spPr>
          <a:xfrm>
            <a:off x="8032750" y="1931988"/>
            <a:ext cx="1817540" cy="2744667"/>
          </a:xfrm>
        </p:spPr>
      </p:pic>
      <p:sp>
        <p:nvSpPr>
          <p:cNvPr id="30" name="Text Placeholder 29">
            <a:extLst>
              <a:ext uri="{FF2B5EF4-FFF2-40B4-BE49-F238E27FC236}">
                <a16:creationId xmlns:a16="http://schemas.microsoft.com/office/drawing/2014/main" id="{6D6E7CAB-3AE4-47F2-A53E-4EABD508C4B4}"/>
              </a:ext>
            </a:extLst>
          </p:cNvPr>
          <p:cNvSpPr>
            <a:spLocks noGrp="1"/>
          </p:cNvSpPr>
          <p:nvPr>
            <p:ph type="body" sz="quarter" idx="23"/>
          </p:nvPr>
        </p:nvSpPr>
        <p:spPr>
          <a:xfrm>
            <a:off x="10711877" y="0"/>
            <a:ext cx="1478692" cy="757130"/>
          </a:xfrm>
        </p:spPr>
        <p:txBody>
          <a:bodyPr/>
          <a:lstStyle/>
          <a:p>
            <a:r>
              <a:rPr lang="en-US">
                <a:ea typeface="Calibri"/>
              </a:rPr>
              <a:t>Grant Hoffmeyer</a:t>
            </a:r>
          </a:p>
        </p:txBody>
      </p:sp>
      <p:pic>
        <p:nvPicPr>
          <p:cNvPr id="9" name="Graphic 8" descr="Balloons with solid fill">
            <a:extLst>
              <a:ext uri="{FF2B5EF4-FFF2-40B4-BE49-F238E27FC236}">
                <a16:creationId xmlns:a16="http://schemas.microsoft.com/office/drawing/2014/main" id="{7E6952C8-9BCF-08C1-66BD-35222A5417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44491" y="2559302"/>
            <a:ext cx="914400" cy="914400"/>
          </a:xfrm>
          <a:prstGeom prst="rect">
            <a:avLst/>
          </a:prstGeom>
        </p:spPr>
      </p:pic>
      <p:pic>
        <p:nvPicPr>
          <p:cNvPr id="11" name="Graphic 10" descr="Party hat with solid fill">
            <a:extLst>
              <a:ext uri="{FF2B5EF4-FFF2-40B4-BE49-F238E27FC236}">
                <a16:creationId xmlns:a16="http://schemas.microsoft.com/office/drawing/2014/main" id="{465EC9AC-F1C3-CF16-25CF-0AFC82C4A8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978391">
            <a:off x="8946846" y="1525030"/>
            <a:ext cx="914400" cy="914400"/>
          </a:xfrm>
          <a:prstGeom prst="rect">
            <a:avLst/>
          </a:prstGeom>
        </p:spPr>
      </p:pic>
      <p:pic>
        <p:nvPicPr>
          <p:cNvPr id="13" name="Graphic 12" descr="Cake with solid fill">
            <a:extLst>
              <a:ext uri="{FF2B5EF4-FFF2-40B4-BE49-F238E27FC236}">
                <a16:creationId xmlns:a16="http://schemas.microsoft.com/office/drawing/2014/main" id="{9EBBC694-8EA8-8F26-C50D-CB480B2746D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43668" y="3815393"/>
            <a:ext cx="914400" cy="914400"/>
          </a:xfrm>
          <a:prstGeom prst="rect">
            <a:avLst/>
          </a:prstGeom>
        </p:spPr>
      </p:pic>
      <p:pic>
        <p:nvPicPr>
          <p:cNvPr id="14" name="Graphic 13" descr="Balloons with solid fill">
            <a:extLst>
              <a:ext uri="{FF2B5EF4-FFF2-40B4-BE49-F238E27FC236}">
                <a16:creationId xmlns:a16="http://schemas.microsoft.com/office/drawing/2014/main" id="{0E87A810-49F1-A715-237D-6C094DDE69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55116" y="3116413"/>
            <a:ext cx="914400" cy="914400"/>
          </a:xfrm>
          <a:prstGeom prst="rect">
            <a:avLst/>
          </a:prstGeom>
        </p:spPr>
      </p:pic>
    </p:spTree>
    <p:extLst>
      <p:ext uri="{BB962C8B-B14F-4D97-AF65-F5344CB8AC3E}">
        <p14:creationId xmlns:p14="http://schemas.microsoft.com/office/powerpoint/2010/main" val="390098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1879ED-A703-96EB-5EF7-BEEB40832AB5}"/>
              </a:ext>
            </a:extLst>
          </p:cNvPr>
          <p:cNvSpPr>
            <a:spLocks noGrp="1"/>
          </p:cNvSpPr>
          <p:nvPr>
            <p:ph idx="1"/>
          </p:nvPr>
        </p:nvSpPr>
        <p:spPr>
          <a:xfrm>
            <a:off x="457200" y="1825625"/>
            <a:ext cx="9753600" cy="2114779"/>
          </a:xfrm>
        </p:spPr>
        <p:txBody>
          <a:bodyPr/>
          <a:lstStyle/>
          <a:p>
            <a:r>
              <a:rPr lang="en-US"/>
              <a:t>Ladder Logic is the same</a:t>
            </a:r>
          </a:p>
          <a:p>
            <a:r>
              <a:rPr lang="en-US"/>
              <a:t>Convenient visual debugging tool which animates ‘current’</a:t>
            </a:r>
          </a:p>
          <a:p>
            <a:r>
              <a:rPr lang="en-US"/>
              <a:t>Memory addressing is the same between simulation and PLC IDE</a:t>
            </a:r>
          </a:p>
          <a:p>
            <a:r>
              <a:rPr lang="en-US"/>
              <a:t>Able to make mistakes without damaging hardware</a:t>
            </a:r>
          </a:p>
          <a:p>
            <a:pPr marL="0" indent="0">
              <a:buNone/>
            </a:pPr>
            <a:endParaRPr lang="en-US"/>
          </a:p>
        </p:txBody>
      </p:sp>
      <p:sp>
        <p:nvSpPr>
          <p:cNvPr id="3" name="Footer Placeholder 2">
            <a:extLst>
              <a:ext uri="{FF2B5EF4-FFF2-40B4-BE49-F238E27FC236}">
                <a16:creationId xmlns:a16="http://schemas.microsoft.com/office/drawing/2014/main" id="{9317DE87-BF58-4936-5DC3-09953F97B1D1}"/>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278345CA-B6DE-2C81-58FF-2B5FC6A141C5}"/>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319E092B-9E21-F979-43A7-8A348579FCF6}"/>
              </a:ext>
            </a:extLst>
          </p:cNvPr>
          <p:cNvSpPr>
            <a:spLocks noGrp="1"/>
          </p:cNvSpPr>
          <p:nvPr>
            <p:ph type="title"/>
          </p:nvPr>
        </p:nvSpPr>
        <p:spPr/>
        <p:txBody>
          <a:bodyPr/>
          <a:lstStyle/>
          <a:p>
            <a:r>
              <a:rPr lang="en-US"/>
              <a:t>Simulation Advantages</a:t>
            </a:r>
          </a:p>
        </p:txBody>
      </p:sp>
      <p:sp>
        <p:nvSpPr>
          <p:cNvPr id="6" name="Text Placeholder 5">
            <a:extLst>
              <a:ext uri="{FF2B5EF4-FFF2-40B4-BE49-F238E27FC236}">
                <a16:creationId xmlns:a16="http://schemas.microsoft.com/office/drawing/2014/main" id="{9FE556C3-7679-089E-2540-D8FA53131185}"/>
              </a:ext>
            </a:extLst>
          </p:cNvPr>
          <p:cNvSpPr>
            <a:spLocks noGrp="1"/>
          </p:cNvSpPr>
          <p:nvPr>
            <p:ph type="body" sz="quarter" idx="21"/>
          </p:nvPr>
        </p:nvSpPr>
        <p:spPr/>
        <p:txBody>
          <a:bodyPr/>
          <a:lstStyle/>
          <a:p>
            <a:r>
              <a:rPr lang="en-US"/>
              <a:t>Jack Vranicar</a:t>
            </a:r>
          </a:p>
        </p:txBody>
      </p:sp>
      <p:sp>
        <p:nvSpPr>
          <p:cNvPr id="7" name="Arrow: Down 6">
            <a:extLst>
              <a:ext uri="{FF2B5EF4-FFF2-40B4-BE49-F238E27FC236}">
                <a16:creationId xmlns:a16="http://schemas.microsoft.com/office/drawing/2014/main" id="{FB4528C2-905B-E8A9-C2AB-734ECA6B8477}"/>
              </a:ext>
            </a:extLst>
          </p:cNvPr>
          <p:cNvSpPr/>
          <p:nvPr/>
        </p:nvSpPr>
        <p:spPr>
          <a:xfrm>
            <a:off x="4968239" y="4005716"/>
            <a:ext cx="731521" cy="725864"/>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8" name="TextBox 7">
            <a:extLst>
              <a:ext uri="{FF2B5EF4-FFF2-40B4-BE49-F238E27FC236}">
                <a16:creationId xmlns:a16="http://schemas.microsoft.com/office/drawing/2014/main" id="{40C3F905-2463-5D3B-8B7D-FF0F2D5792CA}"/>
              </a:ext>
            </a:extLst>
          </p:cNvPr>
          <p:cNvSpPr txBox="1"/>
          <p:nvPr/>
        </p:nvSpPr>
        <p:spPr>
          <a:xfrm>
            <a:off x="457200" y="4930218"/>
            <a:ext cx="9360816" cy="523220"/>
          </a:xfrm>
          <a:prstGeom prst="rect">
            <a:avLst/>
          </a:prstGeom>
          <a:noFill/>
        </p:spPr>
        <p:txBody>
          <a:bodyPr wrap="square" rtlCol="0">
            <a:spAutoFit/>
          </a:bodyPr>
          <a:lstStyle/>
          <a:p>
            <a:r>
              <a:rPr lang="en-US" sz="2800" b="1" u="sng"/>
              <a:t>Makes the transition to using hardware with PLCs smoother</a:t>
            </a:r>
          </a:p>
        </p:txBody>
      </p:sp>
    </p:spTree>
    <p:extLst>
      <p:ext uri="{BB962C8B-B14F-4D97-AF65-F5344CB8AC3E}">
        <p14:creationId xmlns:p14="http://schemas.microsoft.com/office/powerpoint/2010/main" val="3420337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up of a machine&#10;&#10;AI-generated content may be incorrect.">
            <a:extLst>
              <a:ext uri="{FF2B5EF4-FFF2-40B4-BE49-F238E27FC236}">
                <a16:creationId xmlns:a16="http://schemas.microsoft.com/office/drawing/2014/main" id="{D3CE864D-B888-A0B4-D867-28C09D49B1E6}"/>
              </a:ext>
            </a:extLst>
          </p:cNvPr>
          <p:cNvPicPr>
            <a:picLocks noGrp="1" noChangeAspect="1"/>
          </p:cNvPicPr>
          <p:nvPr>
            <p:ph idx="1"/>
          </p:nvPr>
        </p:nvPicPr>
        <p:blipFill>
          <a:blip r:embed="rId2"/>
          <a:srcRect l="6618" t="12714" r="25413"/>
          <a:stretch/>
        </p:blipFill>
        <p:spPr>
          <a:xfrm rot="5400000">
            <a:off x="361905" y="1608808"/>
            <a:ext cx="4438331" cy="4274812"/>
          </a:xfrm>
        </p:spPr>
      </p:pic>
      <p:sp>
        <p:nvSpPr>
          <p:cNvPr id="3" name="Footer Placeholder 2">
            <a:extLst>
              <a:ext uri="{FF2B5EF4-FFF2-40B4-BE49-F238E27FC236}">
                <a16:creationId xmlns:a16="http://schemas.microsoft.com/office/drawing/2014/main" id="{004E5E3D-8E8E-B682-450E-BDA6569C646E}"/>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B69D9B6D-ED11-DAE3-3DDC-174BBC38DE20}"/>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BD87EBC6-A9FF-96FE-A2EA-C0269722922A}"/>
              </a:ext>
            </a:extLst>
          </p:cNvPr>
          <p:cNvSpPr>
            <a:spLocks noGrp="1"/>
          </p:cNvSpPr>
          <p:nvPr>
            <p:ph type="title"/>
          </p:nvPr>
        </p:nvSpPr>
        <p:spPr/>
        <p:txBody>
          <a:bodyPr/>
          <a:lstStyle/>
          <a:p>
            <a:r>
              <a:rPr lang="en-US"/>
              <a:t>Lab 2a Hardware Design</a:t>
            </a:r>
          </a:p>
        </p:txBody>
      </p:sp>
      <p:sp>
        <p:nvSpPr>
          <p:cNvPr id="6" name="Text Placeholder 5">
            <a:extLst>
              <a:ext uri="{FF2B5EF4-FFF2-40B4-BE49-F238E27FC236}">
                <a16:creationId xmlns:a16="http://schemas.microsoft.com/office/drawing/2014/main" id="{0B1F9E00-9666-A8D2-A8EC-6C9288C2F1C5}"/>
              </a:ext>
            </a:extLst>
          </p:cNvPr>
          <p:cNvSpPr>
            <a:spLocks noGrp="1"/>
          </p:cNvSpPr>
          <p:nvPr>
            <p:ph type="body" sz="quarter" idx="21"/>
          </p:nvPr>
        </p:nvSpPr>
        <p:spPr/>
        <p:txBody>
          <a:bodyPr/>
          <a:lstStyle/>
          <a:p>
            <a:r>
              <a:rPr lang="en-US"/>
              <a:t>Jack Vranicar</a:t>
            </a:r>
          </a:p>
        </p:txBody>
      </p:sp>
      <p:pic>
        <p:nvPicPr>
          <p:cNvPr id="13" name="Picture 12" descr="A diagram of a machine&#10;&#10;AI-generated content may be incorrect.">
            <a:extLst>
              <a:ext uri="{FF2B5EF4-FFF2-40B4-BE49-F238E27FC236}">
                <a16:creationId xmlns:a16="http://schemas.microsoft.com/office/drawing/2014/main" id="{077DB42F-E411-4096-E7F0-6B3232DE3C75}"/>
              </a:ext>
            </a:extLst>
          </p:cNvPr>
          <p:cNvPicPr>
            <a:picLocks noChangeAspect="1"/>
          </p:cNvPicPr>
          <p:nvPr/>
        </p:nvPicPr>
        <p:blipFill>
          <a:blip r:embed="rId3"/>
          <a:srcRect l="4651" t="11541" r="19699" b="31847"/>
          <a:stretch/>
        </p:blipFill>
        <p:spPr>
          <a:xfrm>
            <a:off x="443665" y="1497408"/>
            <a:ext cx="9033898" cy="4800600"/>
          </a:xfrm>
          <a:prstGeom prst="rect">
            <a:avLst/>
          </a:prstGeom>
        </p:spPr>
      </p:pic>
    </p:spTree>
    <p:extLst>
      <p:ext uri="{BB962C8B-B14F-4D97-AF65-F5344CB8AC3E}">
        <p14:creationId xmlns:p14="http://schemas.microsoft.com/office/powerpoint/2010/main" val="36659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a button input&#10;&#10;AI-generated content may be incorrect.">
            <a:extLst>
              <a:ext uri="{FF2B5EF4-FFF2-40B4-BE49-F238E27FC236}">
                <a16:creationId xmlns:a16="http://schemas.microsoft.com/office/drawing/2014/main" id="{E25090B6-782A-1345-2512-D5BE52656459}"/>
              </a:ext>
            </a:extLst>
          </p:cNvPr>
          <p:cNvPicPr>
            <a:picLocks noChangeAspect="1"/>
          </p:cNvPicPr>
          <p:nvPr/>
        </p:nvPicPr>
        <p:blipFill>
          <a:blip r:embed="rId4"/>
          <a:stretch>
            <a:fillRect/>
          </a:stretch>
        </p:blipFill>
        <p:spPr>
          <a:xfrm>
            <a:off x="162516" y="2476810"/>
            <a:ext cx="3790503" cy="2841794"/>
          </a:xfrm>
          <a:prstGeom prst="rect">
            <a:avLst/>
          </a:prstGeom>
        </p:spPr>
      </p:pic>
      <p:pic>
        <p:nvPicPr>
          <p:cNvPr id="7" name="IMG_1021 (1)">
            <a:hlinkClick r:id="" action="ppaction://media"/>
            <a:extLst>
              <a:ext uri="{FF2B5EF4-FFF2-40B4-BE49-F238E27FC236}">
                <a16:creationId xmlns:a16="http://schemas.microsoft.com/office/drawing/2014/main" id="{71D703DA-3F57-C93B-4D86-6DCD4B018936}"/>
              </a:ext>
            </a:extLst>
          </p:cNvPr>
          <p:cNvPicPr>
            <a:picLocks noGrp="1" noChangeAspect="1"/>
          </p:cNvPicPr>
          <p:nvPr>
            <p:ph idx="1"/>
            <a:videoFile r:link="rId1"/>
            <p:extLst>
              <p:ext uri="{DAA4B4D4-6D71-4841-9C94-3DE7FCFB9230}">
                <p14:media xmlns:p14="http://schemas.microsoft.com/office/powerpoint/2010/main" r:embed="rId2">
                  <p14:trim st="1000" end="2699.3333"/>
                </p14:media>
              </p:ext>
            </p:extLst>
          </p:nvPr>
        </p:nvPicPr>
        <p:blipFill>
          <a:blip r:embed="rId5"/>
          <a:srcRect t="33732" b="26296"/>
          <a:stretch>
            <a:fillRect/>
          </a:stretch>
        </p:blipFill>
        <p:spPr>
          <a:xfrm>
            <a:off x="4147457" y="1619639"/>
            <a:ext cx="6411231" cy="4556137"/>
          </a:xfrm>
        </p:spPr>
      </p:pic>
      <p:sp>
        <p:nvSpPr>
          <p:cNvPr id="3" name="Footer Placeholder 2">
            <a:extLst>
              <a:ext uri="{FF2B5EF4-FFF2-40B4-BE49-F238E27FC236}">
                <a16:creationId xmlns:a16="http://schemas.microsoft.com/office/drawing/2014/main" id="{212B77C6-A68D-7473-B14D-B4B7B0AACEBF}"/>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0F824A94-B447-AF30-E6C6-092701D515A8}"/>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DAE39C73-2F7A-DA96-027F-CD3ADD53B8B9}"/>
              </a:ext>
            </a:extLst>
          </p:cNvPr>
          <p:cNvSpPr>
            <a:spLocks noGrp="1"/>
          </p:cNvSpPr>
          <p:nvPr>
            <p:ph type="title"/>
          </p:nvPr>
        </p:nvSpPr>
        <p:spPr/>
        <p:txBody>
          <a:bodyPr/>
          <a:lstStyle/>
          <a:p>
            <a:r>
              <a:rPr lang="en-US"/>
              <a:t>Lab 2a Hardware Testing</a:t>
            </a:r>
          </a:p>
        </p:txBody>
      </p:sp>
      <p:sp>
        <p:nvSpPr>
          <p:cNvPr id="6" name="Text Placeholder 5">
            <a:extLst>
              <a:ext uri="{FF2B5EF4-FFF2-40B4-BE49-F238E27FC236}">
                <a16:creationId xmlns:a16="http://schemas.microsoft.com/office/drawing/2014/main" id="{ECA5DC5F-DA63-D0BE-F9E4-749082C29CBD}"/>
              </a:ext>
            </a:extLst>
          </p:cNvPr>
          <p:cNvSpPr>
            <a:spLocks noGrp="1"/>
          </p:cNvSpPr>
          <p:nvPr>
            <p:ph type="body" sz="quarter" idx="21"/>
          </p:nvPr>
        </p:nvSpPr>
        <p:spPr/>
        <p:txBody>
          <a:bodyPr/>
          <a:lstStyle/>
          <a:p>
            <a:r>
              <a:rPr lang="en-US"/>
              <a:t>Jack Vranicar</a:t>
            </a:r>
          </a:p>
        </p:txBody>
      </p:sp>
      <p:sp>
        <p:nvSpPr>
          <p:cNvPr id="8" name="Oval 7">
            <a:extLst>
              <a:ext uri="{FF2B5EF4-FFF2-40B4-BE49-F238E27FC236}">
                <a16:creationId xmlns:a16="http://schemas.microsoft.com/office/drawing/2014/main" id="{7F71145E-7ED5-CC86-2DB4-446505EB2335}"/>
              </a:ext>
            </a:extLst>
          </p:cNvPr>
          <p:cNvSpPr/>
          <p:nvPr/>
        </p:nvSpPr>
        <p:spPr>
          <a:xfrm>
            <a:off x="9179917" y="2476810"/>
            <a:ext cx="562797" cy="424543"/>
          </a:xfrm>
          <a:prstGeom prst="ellipse">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C49DAC39-71A5-C8DE-9ED7-63D73AFD3DCE}"/>
              </a:ext>
            </a:extLst>
          </p:cNvPr>
          <p:cNvSpPr/>
          <p:nvPr/>
        </p:nvSpPr>
        <p:spPr>
          <a:xfrm>
            <a:off x="533400" y="5240733"/>
            <a:ext cx="219075" cy="552450"/>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6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35" presetClass="emph" presetSubtype="0" repeatCount="6000" fill="hold" grpId="1" nodeType="afterEffect">
                                  <p:stCondLst>
                                    <p:cond delay="0"/>
                                  </p:stCondLst>
                                  <p:childTnLst>
                                    <p:anim calcmode="discrete" valueType="str">
                                      <p:cBhvr>
                                        <p:cTn id="9" dur="500" fill="hold"/>
                                        <p:tgtEl>
                                          <p:spTgt spid="8"/>
                                        </p:tgtEl>
                                        <p:attrNameLst>
                                          <p:attrName>style.visibility</p:attrName>
                                        </p:attrNameLst>
                                      </p:cBhvr>
                                      <p:tavLst>
                                        <p:tav tm="0">
                                          <p:val>
                                            <p:strVal val="hidden"/>
                                          </p:val>
                                        </p:tav>
                                        <p:tav tm="50000">
                                          <p:val>
                                            <p:strVal val="visible"/>
                                          </p:val>
                                        </p:tav>
                                      </p:tavLst>
                                    </p:anim>
                                  </p:childTnLst>
                                </p:cTn>
                              </p:par>
                            </p:childTnLst>
                          </p:cTn>
                        </p:par>
                        <p:par>
                          <p:cTn id="10" fill="hold">
                            <p:stCondLst>
                              <p:cond delay="3000"/>
                            </p:stCondLst>
                            <p:childTnLst>
                              <p:par>
                                <p:cTn id="11" presetID="1" presetClass="mediacall" presetSubtype="0" fill="hold" nodeType="afterEffect">
                                  <p:stCondLst>
                                    <p:cond delay="0"/>
                                  </p:stCondLst>
                                  <p:childTnLst>
                                    <p:cmd type="call" cmd="playFrom(0.0)">
                                      <p:cBhvr>
                                        <p:cTn id="12" dur="9269" fill="hold"/>
                                        <p:tgtEl>
                                          <p:spTgt spid="7"/>
                                        </p:tgtEl>
                                      </p:cBhvr>
                                    </p:cmd>
                                  </p:childTnLst>
                                </p:cTn>
                              </p:par>
                              <p:par>
                                <p:cTn id="13" presetID="42" presetClass="path" presetSubtype="0" fill="hold" grpId="0" nodeType="withEffect">
                                  <p:stCondLst>
                                    <p:cond delay="0"/>
                                  </p:stCondLst>
                                  <p:childTnLst>
                                    <p:animMotion origin="layout" path="M 0.00899 0.00046 L 0.24193 0.00069 " pathEditMode="relative" rAng="0" ptsTypes="AA">
                                      <p:cBhvr>
                                        <p:cTn id="14" dur="9270" fill="hold"/>
                                        <p:tgtEl>
                                          <p:spTgt spid="9"/>
                                        </p:tgtEl>
                                        <p:attrNameLst>
                                          <p:attrName>ppt_x</p:attrName>
                                          <p:attrName>ppt_y</p:attrName>
                                        </p:attrNameLst>
                                      </p:cBhvr>
                                      <p:rCtr x="11641"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animBg="1"/>
      <p:bldP spid="8" grpId="1"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96150-FD5C-D8A3-9D5D-597771D3483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4B63DA-378E-2EDA-AD02-65388BA0EF2B}"/>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3BA171A0-0262-1D55-8428-3E8A158127A3}"/>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13" name="Title 12">
            <a:extLst>
              <a:ext uri="{FF2B5EF4-FFF2-40B4-BE49-F238E27FC236}">
                <a16:creationId xmlns:a16="http://schemas.microsoft.com/office/drawing/2014/main" id="{A7A46234-8495-FF56-6CC2-44B9B56200D1}"/>
              </a:ext>
            </a:extLst>
          </p:cNvPr>
          <p:cNvSpPr>
            <a:spLocks noGrp="1"/>
          </p:cNvSpPr>
          <p:nvPr>
            <p:ph type="title"/>
          </p:nvPr>
        </p:nvSpPr>
        <p:spPr>
          <a:xfrm>
            <a:off x="457200" y="205412"/>
            <a:ext cx="9753600" cy="960276"/>
          </a:xfrm>
        </p:spPr>
        <p:txBody>
          <a:bodyPr/>
          <a:lstStyle/>
          <a:p>
            <a:r>
              <a:rPr lang="en-US"/>
              <a:t>Lab 2b</a:t>
            </a:r>
          </a:p>
        </p:txBody>
      </p:sp>
      <p:sp>
        <p:nvSpPr>
          <p:cNvPr id="5" name="Text Placeholder 4">
            <a:extLst>
              <a:ext uri="{FF2B5EF4-FFF2-40B4-BE49-F238E27FC236}">
                <a16:creationId xmlns:a16="http://schemas.microsoft.com/office/drawing/2014/main" id="{C0D813BD-17A5-09CD-1083-17E57A73F16D}"/>
              </a:ext>
            </a:extLst>
          </p:cNvPr>
          <p:cNvSpPr>
            <a:spLocks noGrp="1"/>
          </p:cNvSpPr>
          <p:nvPr>
            <p:ph type="body" sz="quarter" idx="21"/>
          </p:nvPr>
        </p:nvSpPr>
        <p:spPr/>
        <p:txBody>
          <a:bodyPr/>
          <a:lstStyle/>
          <a:p>
            <a:r>
              <a:rPr lang="en-US">
                <a:ea typeface="Calibri"/>
              </a:rPr>
              <a:t>Mason Walters</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35BFCCA9-606E-05BB-FE54-74352B2DC744}"/>
                  </a:ext>
                </a:extLst>
              </p:cNvPr>
              <p:cNvGraphicFramePr>
                <a:graphicFrameLocks noChangeAspect="1"/>
              </p:cNvGraphicFramePr>
              <p:nvPr>
                <p:extLst>
                  <p:ext uri="{D42A27DB-BD31-4B8C-83A1-F6EECF244321}">
                    <p14:modId xmlns:p14="http://schemas.microsoft.com/office/powerpoint/2010/main" val="1827015828"/>
                  </p:ext>
                </p:extLst>
              </p:nvPr>
            </p:nvGraphicFramePr>
            <p:xfrm>
              <a:off x="1761932" y="1850053"/>
              <a:ext cx="7128883" cy="3843520"/>
            </p:xfrm>
            <a:graphic>
              <a:graphicData uri="http://schemas.microsoft.com/office/drawing/2017/model3d">
                <am3d:model3d r:embed="rId3">
                  <am3d:spPr>
                    <a:xfrm>
                      <a:off x="0" y="0"/>
                      <a:ext cx="7128883" cy="3843520"/>
                    </a:xfrm>
                    <a:prstGeom prst="rect">
                      <a:avLst/>
                    </a:prstGeom>
                  </am3d:spPr>
                  <am3d:camera>
                    <am3d:pos x="0" y="0" z="55543806"/>
                    <am3d:up dx="0" dy="36000000" dz="0"/>
                    <am3d:lookAt x="0" y="0" z="0"/>
                    <am3d:perspective fov="2700000"/>
                  </am3d:camera>
                  <am3d:trans>
                    <am3d:meterPerModelUnit n="1933675" d="1000000"/>
                    <am3d:preTrans dx="-14907480" dy="-1600717" dz="-4410927"/>
                    <am3d:scale>
                      <am3d:sx n="1000000" d="1000000"/>
                      <am3d:sy n="1000000" d="1000000"/>
                      <am3d:sz n="1000000" d="1000000"/>
                    </am3d:scale>
                    <am3d:rot/>
                    <am3d:postTrans dx="0" dy="0" dz="0"/>
                  </am3d:trans>
                  <am3d:raster rName="Office3DRenderer" rVer="16.0.8326">
                    <am3d:blip r:embed="rId4"/>
                  </am3d:raster>
                  <am3d:objViewport viewportSz="90781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35BFCCA9-606E-05BB-FE54-74352B2DC744}"/>
                  </a:ext>
                </a:extLst>
              </p:cNvPr>
              <p:cNvPicPr>
                <a:picLocks noGrp="1" noRot="1" noChangeAspect="1" noMove="1" noResize="1" noEditPoints="1" noAdjustHandles="1" noChangeArrowheads="1" noChangeShapeType="1" noCrop="1"/>
              </p:cNvPicPr>
              <p:nvPr/>
            </p:nvPicPr>
            <p:blipFill>
              <a:blip r:embed="rId4"/>
              <a:stretch>
                <a:fillRect/>
              </a:stretch>
            </p:blipFill>
            <p:spPr>
              <a:xfrm>
                <a:off x="1761932" y="1850053"/>
                <a:ext cx="7128883" cy="3843520"/>
              </a:xfrm>
              <a:prstGeom prst="rect">
                <a:avLst/>
              </a:prstGeom>
            </p:spPr>
          </p:pic>
        </mc:Fallback>
      </mc:AlternateContent>
    </p:spTree>
    <p:extLst>
      <p:ext uri="{BB962C8B-B14F-4D97-AF65-F5344CB8AC3E}">
        <p14:creationId xmlns:p14="http://schemas.microsoft.com/office/powerpoint/2010/main" val="4255307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FE2E26-AC0B-9501-4412-401B470715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AFD480-B07A-5663-96ED-FDF60CEF04B9}"/>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6" name="Text Placeholder 5">
            <a:extLst>
              <a:ext uri="{FF2B5EF4-FFF2-40B4-BE49-F238E27FC236}">
                <a16:creationId xmlns:a16="http://schemas.microsoft.com/office/drawing/2014/main" id="{521EC89A-4778-AA5C-7E82-8C9DDDDE3045}"/>
              </a:ext>
            </a:extLst>
          </p:cNvPr>
          <p:cNvSpPr>
            <a:spLocks noGrp="1"/>
          </p:cNvSpPr>
          <p:nvPr>
            <p:ph type="body" sz="quarter" idx="21"/>
          </p:nvPr>
        </p:nvSpPr>
        <p:spPr/>
        <p:txBody>
          <a:bodyPr/>
          <a:lstStyle/>
          <a:p>
            <a:r>
              <a:rPr lang="en-US">
                <a:ea typeface="Calibri"/>
              </a:rPr>
              <a:t>Mason Walters</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D759E1D0-5C9C-2AA6-1977-A7C29A3944FC}"/>
                  </a:ext>
                </a:extLst>
              </p:cNvPr>
              <p:cNvGraphicFramePr>
                <a:graphicFrameLocks noChangeAspect="1"/>
              </p:cNvGraphicFramePr>
              <p:nvPr>
                <p:extLst>
                  <p:ext uri="{D42A27DB-BD31-4B8C-83A1-F6EECF244321}">
                    <p14:modId xmlns:p14="http://schemas.microsoft.com/office/powerpoint/2010/main" val="498278055"/>
                  </p:ext>
                </p:extLst>
              </p:nvPr>
            </p:nvGraphicFramePr>
            <p:xfrm>
              <a:off x="-6743752" y="1272383"/>
              <a:ext cx="17385987" cy="10485432"/>
            </p:xfrm>
            <a:graphic>
              <a:graphicData uri="http://schemas.microsoft.com/office/drawing/2017/model3d">
                <am3d:model3d r:embed="rId2">
                  <am3d:spPr>
                    <a:xfrm>
                      <a:off x="0" y="0"/>
                      <a:ext cx="17385987" cy="10485432"/>
                    </a:xfrm>
                    <a:prstGeom prst="rect">
                      <a:avLst/>
                    </a:prstGeom>
                  </am3d:spPr>
                  <am3d:camera>
                    <am3d:pos x="0" y="0" z="55543806"/>
                    <am3d:up dx="0" dy="36000000" dz="0"/>
                    <am3d:lookAt x="0" y="0" z="0"/>
                    <am3d:perspective fov="2700000"/>
                  </am3d:camera>
                  <am3d:trans>
                    <am3d:meterPerModelUnit n="1933675" d="1000000"/>
                    <am3d:preTrans dx="-14907480" dy="-1600717" dz="-4410927"/>
                    <am3d:scale>
                      <am3d:sx n="1000000" d="1000000"/>
                      <am3d:sy n="1000000" d="1000000"/>
                      <am3d:sz n="1000000" d="1000000"/>
                    </am3d:scale>
                    <am3d:rot ax="900313" ay="72455" az="-10780576"/>
                    <am3d:postTrans dx="0" dy="0" dz="0"/>
                  </am3d:trans>
                  <am3d:raster rName="Office3DRenderer" rVer="16.0.8326">
                    <am3d:blip r:embed="rId3"/>
                  </am3d:raster>
                  <am3d:objViewport viewportSz="222373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D759E1D0-5C9C-2AA6-1977-A7C29A3944FC}"/>
                  </a:ext>
                </a:extLst>
              </p:cNvPr>
              <p:cNvPicPr>
                <a:picLocks noGrp="1" noRot="1" noChangeAspect="1" noMove="1" noResize="1" noEditPoints="1" noAdjustHandles="1" noChangeArrowheads="1" noChangeShapeType="1" noCrop="1"/>
              </p:cNvPicPr>
              <p:nvPr/>
            </p:nvPicPr>
            <p:blipFill>
              <a:blip r:embed="rId3"/>
              <a:stretch>
                <a:fillRect/>
              </a:stretch>
            </p:blipFill>
            <p:spPr>
              <a:xfrm>
                <a:off x="-6743752" y="1272383"/>
                <a:ext cx="17385987" cy="10485432"/>
              </a:xfrm>
              <a:prstGeom prst="rect">
                <a:avLst/>
              </a:prstGeom>
            </p:spPr>
          </p:pic>
        </mc:Fallback>
      </mc:AlternateContent>
      <p:sp>
        <p:nvSpPr>
          <p:cNvPr id="8" name="Down Arrow 7">
            <a:extLst>
              <a:ext uri="{FF2B5EF4-FFF2-40B4-BE49-F238E27FC236}">
                <a16:creationId xmlns:a16="http://schemas.microsoft.com/office/drawing/2014/main" id="{2078B807-6DA0-A885-0C7F-1D0E2754A46E}"/>
              </a:ext>
            </a:extLst>
          </p:cNvPr>
          <p:cNvSpPr/>
          <p:nvPr/>
        </p:nvSpPr>
        <p:spPr>
          <a:xfrm>
            <a:off x="3287211" y="2763388"/>
            <a:ext cx="393539" cy="1134319"/>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7A2FC0-4313-1FC0-DB9A-A492FF14180D}"/>
              </a:ext>
            </a:extLst>
          </p:cNvPr>
          <p:cNvSpPr txBox="1"/>
          <p:nvPr/>
        </p:nvSpPr>
        <p:spPr>
          <a:xfrm>
            <a:off x="2670806" y="1586328"/>
            <a:ext cx="3321934" cy="646331"/>
          </a:xfrm>
          <a:prstGeom prst="rect">
            <a:avLst/>
          </a:prstGeom>
          <a:noFill/>
        </p:spPr>
        <p:txBody>
          <a:bodyPr wrap="square" rtlCol="0">
            <a:spAutoFit/>
          </a:bodyPr>
          <a:lstStyle/>
          <a:p>
            <a:r>
              <a:rPr lang="en-US"/>
              <a:t>Modular Design</a:t>
            </a:r>
          </a:p>
          <a:p>
            <a:r>
              <a:rPr lang="en-US"/>
              <a:t>Clips Components Together</a:t>
            </a:r>
          </a:p>
        </p:txBody>
      </p:sp>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E654E2A5-9DE8-E2DA-ACFB-39881B41D0A9}"/>
                  </a:ext>
                </a:extLst>
              </p:cNvPr>
              <p:cNvGraphicFramePr>
                <a:graphicFrameLocks noChangeAspect="1"/>
              </p:cNvGraphicFramePr>
              <p:nvPr>
                <p:extLst>
                  <p:ext uri="{D42A27DB-BD31-4B8C-83A1-F6EECF244321}">
                    <p14:modId xmlns:p14="http://schemas.microsoft.com/office/powerpoint/2010/main" val="3620879436"/>
                  </p:ext>
                </p:extLst>
              </p:nvPr>
            </p:nvGraphicFramePr>
            <p:xfrm>
              <a:off x="4101178" y="2861316"/>
              <a:ext cx="2450390" cy="1083554"/>
            </p:xfrm>
            <a:graphic>
              <a:graphicData uri="http://schemas.microsoft.com/office/drawing/2017/model3d">
                <am3d:model3d r:embed="rId4">
                  <am3d:spPr>
                    <a:xfrm>
                      <a:off x="0" y="0"/>
                      <a:ext cx="2450390" cy="1083554"/>
                    </a:xfrm>
                    <a:prstGeom prst="rect">
                      <a:avLst/>
                    </a:prstGeom>
                  </am3d:spPr>
                  <am3d:camera>
                    <am3d:pos x="0" y="0" z="52809309"/>
                    <am3d:up dx="0" dy="36000000" dz="0"/>
                    <am3d:lookAt x="0" y="0" z="0"/>
                    <am3d:perspective fov="2700000"/>
                  </am3d:camera>
                  <am3d:trans>
                    <am3d:meterPerModelUnit n="45977012" d="1000000"/>
                    <am3d:preTrans dx="-18000000" dy="-5379310" dz="7448267"/>
                    <am3d:scale>
                      <am3d:sx n="1000000" d="1000000"/>
                      <am3d:sy n="1000000" d="1000000"/>
                      <am3d:sz n="1000000" d="1000000"/>
                    </am3d:scale>
                    <am3d:rot ax="3917949" ay="5731" az="12365"/>
                    <am3d:postTrans dx="0" dy="0" dz="0"/>
                  </am3d:trans>
                  <am3d:raster rName="Office3DRenderer" rVer="16.0.8326">
                    <am3d:blip r:embed="rId5"/>
                  </am3d:raster>
                  <am3d:objViewport viewportSz="25242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E654E2A5-9DE8-E2DA-ACFB-39881B41D0A9}"/>
                  </a:ext>
                </a:extLst>
              </p:cNvPr>
              <p:cNvPicPr>
                <a:picLocks noGrp="1" noRot="1" noChangeAspect="1" noMove="1" noResize="1" noEditPoints="1" noAdjustHandles="1" noChangeArrowheads="1" noChangeShapeType="1" noCrop="1"/>
              </p:cNvPicPr>
              <p:nvPr/>
            </p:nvPicPr>
            <p:blipFill>
              <a:blip r:embed="rId5"/>
              <a:stretch>
                <a:fillRect/>
              </a:stretch>
            </p:blipFill>
            <p:spPr>
              <a:xfrm>
                <a:off x="4101178" y="2861316"/>
                <a:ext cx="2450390" cy="1083554"/>
              </a:xfrm>
              <a:prstGeom prst="rect">
                <a:avLst/>
              </a:prstGeom>
            </p:spPr>
          </p:pic>
        </mc:Fallback>
      </mc:AlternateContent>
    </p:spTree>
    <p:extLst>
      <p:ext uri="{BB962C8B-B14F-4D97-AF65-F5344CB8AC3E}">
        <p14:creationId xmlns:p14="http://schemas.microsoft.com/office/powerpoint/2010/main" val="3417564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8E3DF0-F8B2-8D4D-8A7C-771FF17260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279614-FAD8-D30B-30E5-6AAEE70FA4D0}"/>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5" name="Title 4">
            <a:extLst>
              <a:ext uri="{FF2B5EF4-FFF2-40B4-BE49-F238E27FC236}">
                <a16:creationId xmlns:a16="http://schemas.microsoft.com/office/drawing/2014/main" id="{FC91B976-EFB5-9BB2-0049-F1A4B29F5D06}"/>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71859B04-D21F-623E-7E06-9403B82F2A5E}"/>
              </a:ext>
            </a:extLst>
          </p:cNvPr>
          <p:cNvSpPr>
            <a:spLocks noGrp="1"/>
          </p:cNvSpPr>
          <p:nvPr>
            <p:ph type="body" sz="quarter" idx="21"/>
          </p:nvPr>
        </p:nvSpPr>
        <p:spPr/>
        <p:txBody>
          <a:bodyPr/>
          <a:lstStyle/>
          <a:p>
            <a:r>
              <a:rPr lang="en-US">
                <a:ea typeface="Calibri"/>
              </a:rPr>
              <a:t>Mason Walters</a:t>
            </a:r>
          </a:p>
        </p:txBody>
      </p:sp>
      <mc:AlternateContent xmlns:mc="http://schemas.openxmlformats.org/markup-compatibility/2006">
        <mc:Choice xmlns:am3d="http://schemas.microsoft.com/office/drawing/2017/model3d" Requires="am3d">
          <p:graphicFrame>
            <p:nvGraphicFramePr>
              <p:cNvPr id="7" name="Content Placeholder 6">
                <a:extLst>
                  <a:ext uri="{FF2B5EF4-FFF2-40B4-BE49-F238E27FC236}">
                    <a16:creationId xmlns:a16="http://schemas.microsoft.com/office/drawing/2014/main" id="{CC6E861A-60C1-6D67-47BE-5256DAD9FBC8}"/>
                  </a:ext>
                </a:extLst>
              </p:cNvPr>
              <p:cNvGraphicFramePr>
                <a:graphicFrameLocks noGrp="1" noChangeAspect="1"/>
              </p:cNvGraphicFramePr>
              <p:nvPr>
                <p:ph idx="1"/>
                <p:extLst>
                  <p:ext uri="{D42A27DB-BD31-4B8C-83A1-F6EECF244321}">
                    <p14:modId xmlns:p14="http://schemas.microsoft.com/office/powerpoint/2010/main" val="130987087"/>
                  </p:ext>
                </p:extLst>
              </p:nvPr>
            </p:nvGraphicFramePr>
            <p:xfrm>
              <a:off x="-5608859" y="457200"/>
              <a:ext cx="16164599" cy="6202296"/>
            </p:xfrm>
            <a:graphic>
              <a:graphicData uri="http://schemas.microsoft.com/office/drawing/2017/model3d">
                <am3d:model3d r:embed="rId2">
                  <am3d:spPr>
                    <a:xfrm>
                      <a:off x="0" y="0"/>
                      <a:ext cx="16164599" cy="6202296"/>
                    </a:xfrm>
                    <a:prstGeom prst="rect">
                      <a:avLst/>
                    </a:prstGeom>
                  </am3d:spPr>
                  <am3d:camera>
                    <am3d:pos x="0" y="0" z="55543806"/>
                    <am3d:up dx="0" dy="36000000" dz="0"/>
                    <am3d:lookAt x="0" y="0" z="0"/>
                    <am3d:perspective fov="2700000"/>
                  </am3d:camera>
                  <am3d:trans>
                    <am3d:meterPerModelUnit n="1933675" d="1000000"/>
                    <am3d:preTrans dx="-14907480" dy="-1600717" dz="-4410927"/>
                    <am3d:scale>
                      <am3d:sx n="1000000" d="1000000"/>
                      <am3d:sy n="1000000" d="1000000"/>
                      <am3d:sz n="1000000" d="1000000"/>
                    </am3d:scale>
                    <am3d:rot ax="-4750257" ay="-14109" az="73706"/>
                    <am3d:postTrans dx="0" dy="0" dz="0"/>
                  </am3d:trans>
                  <am3d:raster rName="Office3DRenderer" rVer="16.0.8326">
                    <am3d:blip r:embed="rId3"/>
                  </am3d:raster>
                  <am3d:objViewport viewportSz="185697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6">
                <a:extLst>
                  <a:ext uri="{FF2B5EF4-FFF2-40B4-BE49-F238E27FC236}">
                    <a16:creationId xmlns:a16="http://schemas.microsoft.com/office/drawing/2014/main" id="{CC6E861A-60C1-6D67-47BE-5256DAD9FBC8}"/>
                  </a:ext>
                </a:extLst>
              </p:cNvPr>
              <p:cNvPicPr>
                <a:picLocks noGrp="1" noRot="1" noChangeAspect="1" noMove="1" noResize="1" noEditPoints="1" noAdjustHandles="1" noChangeArrowheads="1" noChangeShapeType="1" noCrop="1"/>
              </p:cNvPicPr>
              <p:nvPr/>
            </p:nvPicPr>
            <p:blipFill>
              <a:blip r:embed="rId3"/>
              <a:stretch>
                <a:fillRect/>
              </a:stretch>
            </p:blipFill>
            <p:spPr>
              <a:xfrm>
                <a:off x="-5608859" y="457200"/>
                <a:ext cx="16164599" cy="6202296"/>
              </a:xfrm>
              <a:prstGeom prst="rect">
                <a:avLst/>
              </a:prstGeom>
            </p:spPr>
          </p:pic>
        </mc:Fallback>
      </mc:AlternateContent>
      <p:sp>
        <p:nvSpPr>
          <p:cNvPr id="8" name="TextBox 7">
            <a:extLst>
              <a:ext uri="{FF2B5EF4-FFF2-40B4-BE49-F238E27FC236}">
                <a16:creationId xmlns:a16="http://schemas.microsoft.com/office/drawing/2014/main" id="{76C73987-6164-559A-37F6-F614E998093B}"/>
              </a:ext>
            </a:extLst>
          </p:cNvPr>
          <p:cNvSpPr txBox="1"/>
          <p:nvPr/>
        </p:nvSpPr>
        <p:spPr>
          <a:xfrm>
            <a:off x="3646025" y="1817225"/>
            <a:ext cx="2199190" cy="369332"/>
          </a:xfrm>
          <a:prstGeom prst="rect">
            <a:avLst/>
          </a:prstGeom>
          <a:noFill/>
        </p:spPr>
        <p:txBody>
          <a:bodyPr wrap="square" rtlCol="0">
            <a:spAutoFit/>
          </a:bodyPr>
          <a:lstStyle/>
          <a:p>
            <a:r>
              <a:rPr lang="en-US"/>
              <a:t>DC Motor</a:t>
            </a:r>
          </a:p>
        </p:txBody>
      </p:sp>
      <p:sp>
        <p:nvSpPr>
          <p:cNvPr id="13" name="Up Arrow 12">
            <a:extLst>
              <a:ext uri="{FF2B5EF4-FFF2-40B4-BE49-F238E27FC236}">
                <a16:creationId xmlns:a16="http://schemas.microsoft.com/office/drawing/2014/main" id="{8D6B7D17-3C69-3F97-C5F3-E36C47A9A043}"/>
              </a:ext>
            </a:extLst>
          </p:cNvPr>
          <p:cNvSpPr/>
          <p:nvPr/>
        </p:nvSpPr>
        <p:spPr>
          <a:xfrm rot="9818297">
            <a:off x="4492382" y="2241180"/>
            <a:ext cx="328032" cy="1643605"/>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02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3A846-FC87-6C5E-0FAD-C7D14899D27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ADE185-30B8-01FB-2AA6-38BE3C215F1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9D6E4938-A047-CC1B-646F-1C31C02078DA}"/>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5" name="Title 4">
            <a:extLst>
              <a:ext uri="{FF2B5EF4-FFF2-40B4-BE49-F238E27FC236}">
                <a16:creationId xmlns:a16="http://schemas.microsoft.com/office/drawing/2014/main" id="{14E183FE-DA20-97A6-0C47-078EE592BC09}"/>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4452CF61-CE11-BE98-0052-3C83CD2525C9}"/>
              </a:ext>
            </a:extLst>
          </p:cNvPr>
          <p:cNvSpPr>
            <a:spLocks noGrp="1"/>
          </p:cNvSpPr>
          <p:nvPr>
            <p:ph type="body" sz="quarter" idx="21"/>
          </p:nvPr>
        </p:nvSpPr>
        <p:spPr/>
        <p:txBody>
          <a:bodyPr/>
          <a:lstStyle/>
          <a:p>
            <a:r>
              <a:rPr lang="en-US">
                <a:ea typeface="Calibri"/>
              </a:rPr>
              <a:t>Mason Walters</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29EC0BC4-18C7-9BC8-2425-B46CC7F9C1AF}"/>
                  </a:ext>
                </a:extLst>
              </p:cNvPr>
              <p:cNvGraphicFramePr>
                <a:graphicFrameLocks noChangeAspect="1"/>
              </p:cNvGraphicFramePr>
              <p:nvPr/>
            </p:nvGraphicFramePr>
            <p:xfrm>
              <a:off x="832503" y="1678041"/>
              <a:ext cx="8987742" cy="4974219"/>
            </p:xfrm>
            <a:graphic>
              <a:graphicData uri="http://schemas.microsoft.com/office/drawing/2017/model3d">
                <am3d:model3d r:embed="rId2">
                  <am3d:spPr>
                    <a:xfrm>
                      <a:off x="0" y="0"/>
                      <a:ext cx="8987742" cy="4974219"/>
                    </a:xfrm>
                    <a:prstGeom prst="rect">
                      <a:avLst/>
                    </a:prstGeom>
                  </am3d:spPr>
                  <am3d:camera>
                    <am3d:pos x="0" y="0" z="55543806"/>
                    <am3d:up dx="0" dy="36000000" dz="0"/>
                    <am3d:lookAt x="0" y="0" z="0"/>
                    <am3d:perspective fov="2700000"/>
                  </am3d:camera>
                  <am3d:trans>
                    <am3d:meterPerModelUnit n="1933675" d="1000000"/>
                    <am3d:preTrans dx="-14907480" dy="-1600717" dz="-4410927"/>
                    <am3d:scale>
                      <am3d:sx n="1000000" d="1000000"/>
                      <am3d:sy n="1000000" d="1000000"/>
                      <am3d:sz n="1000000" d="1000000"/>
                    </am3d:scale>
                    <am3d:rot ax="175083" ay="-44" az="10799991"/>
                    <am3d:postTrans dx="0" dy="0" dz="0"/>
                  </am3d:trans>
                  <am3d:raster rName="Office3DRenderer" rVer="16.0.8326">
                    <am3d:blip r:embed="rId3"/>
                  </am3d:raster>
                  <am3d:objViewport viewportSz="114549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29EC0BC4-18C7-9BC8-2425-B46CC7F9C1AF}"/>
                  </a:ext>
                </a:extLst>
              </p:cNvPr>
              <p:cNvPicPr>
                <a:picLocks noGrp="1" noRot="1" noChangeAspect="1" noMove="1" noResize="1" noEditPoints="1" noAdjustHandles="1" noChangeArrowheads="1" noChangeShapeType="1" noCrop="1"/>
              </p:cNvPicPr>
              <p:nvPr/>
            </p:nvPicPr>
            <p:blipFill>
              <a:blip r:embed="rId3"/>
              <a:stretch>
                <a:fillRect/>
              </a:stretch>
            </p:blipFill>
            <p:spPr>
              <a:xfrm>
                <a:off x="832503" y="1678041"/>
                <a:ext cx="8987742" cy="4974219"/>
              </a:xfrm>
              <a:prstGeom prst="rect">
                <a:avLst/>
              </a:prstGeom>
            </p:spPr>
          </p:pic>
        </mc:Fallback>
      </mc:AlternateContent>
      <p:sp>
        <p:nvSpPr>
          <p:cNvPr id="9" name="Rectangle 8">
            <a:extLst>
              <a:ext uri="{FF2B5EF4-FFF2-40B4-BE49-F238E27FC236}">
                <a16:creationId xmlns:a16="http://schemas.microsoft.com/office/drawing/2014/main" id="{F83B84F4-0F44-9311-DE5B-E1BB781848B4}"/>
              </a:ext>
            </a:extLst>
          </p:cNvPr>
          <p:cNvSpPr/>
          <p:nvPr/>
        </p:nvSpPr>
        <p:spPr>
          <a:xfrm>
            <a:off x="3622876" y="3345084"/>
            <a:ext cx="5972537" cy="15394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21D31380-4411-A248-21A1-E2FB51438469}"/>
                  </a:ext>
                </a:extLst>
              </p:cNvPr>
              <p:cNvGraphicFramePr>
                <a:graphicFrameLocks noChangeAspect="1"/>
              </p:cNvGraphicFramePr>
              <p:nvPr>
                <p:extLst>
                  <p:ext uri="{D42A27DB-BD31-4B8C-83A1-F6EECF244321}">
                    <p14:modId xmlns:p14="http://schemas.microsoft.com/office/powerpoint/2010/main" val="3152687355"/>
                  </p:ext>
                </p:extLst>
              </p:nvPr>
            </p:nvGraphicFramePr>
            <p:xfrm>
              <a:off x="3756658" y="3618894"/>
              <a:ext cx="976608" cy="991810"/>
            </p:xfrm>
            <a:graphic>
              <a:graphicData uri="http://schemas.microsoft.com/office/drawing/2017/model3d">
                <am3d:model3d r:embed="rId4">
                  <am3d:spPr>
                    <a:xfrm>
                      <a:off x="0" y="0"/>
                      <a:ext cx="976608" cy="991810"/>
                    </a:xfrm>
                    <a:prstGeom prst="rect">
                      <a:avLst/>
                    </a:prstGeom>
                  </am3d:spPr>
                  <am3d:camera>
                    <am3d:pos x="0" y="0" z="72699399"/>
                    <am3d:up dx="0" dy="36000000" dz="0"/>
                    <am3d:lookAt x="0" y="0" z="0"/>
                    <am3d:perspective fov="2700000"/>
                  </am3d:camera>
                  <am3d:trans>
                    <am3d:meterPerModelUnit n="16666667" d="1000000"/>
                    <am3d:preTrans dx="-15000000" dy="-17999997" dz="-15000000"/>
                    <am3d:scale>
                      <am3d:sx n="1000000" d="1000000"/>
                      <am3d:sy n="1000000" d="1000000"/>
                      <am3d:sz n="1000000" d="1000000"/>
                    </am3d:scale>
                    <am3d:rot ax="5485355" ay="7" az="18"/>
                    <am3d:postTrans dx="0" dy="0" dz="0"/>
                  </am3d:trans>
                  <am3d:raster rName="Office3DRenderer" rVer="16.0.8326">
                    <am3d:blip r:embed="rId5"/>
                  </am3d:raster>
                  <am3d:objViewport viewportSz="14652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21D31380-4411-A248-21A1-E2FB51438469}"/>
                  </a:ext>
                </a:extLst>
              </p:cNvPr>
              <p:cNvPicPr>
                <a:picLocks noGrp="1" noRot="1" noChangeAspect="1" noMove="1" noResize="1" noEditPoints="1" noAdjustHandles="1" noChangeArrowheads="1" noChangeShapeType="1" noCrop="1"/>
              </p:cNvPicPr>
              <p:nvPr/>
            </p:nvPicPr>
            <p:blipFill>
              <a:blip r:embed="rId5"/>
              <a:stretch>
                <a:fillRect/>
              </a:stretch>
            </p:blipFill>
            <p:spPr>
              <a:xfrm>
                <a:off x="3756658" y="3618894"/>
                <a:ext cx="976608" cy="991810"/>
              </a:xfrm>
              <a:prstGeom prst="rect">
                <a:avLst/>
              </a:prstGeom>
            </p:spPr>
          </p:pic>
        </mc:Fallback>
      </mc:AlternateContent>
      <p:sp>
        <p:nvSpPr>
          <p:cNvPr id="11" name="Rectangle 10">
            <a:extLst>
              <a:ext uri="{FF2B5EF4-FFF2-40B4-BE49-F238E27FC236}">
                <a16:creationId xmlns:a16="http://schemas.microsoft.com/office/drawing/2014/main" id="{7D7E6FF9-6330-1EB2-5209-120C100A940D}"/>
              </a:ext>
            </a:extLst>
          </p:cNvPr>
          <p:cNvSpPr/>
          <p:nvPr/>
        </p:nvSpPr>
        <p:spPr>
          <a:xfrm>
            <a:off x="7360170" y="5703757"/>
            <a:ext cx="682053" cy="7270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D8FB05-9DDB-FDB3-DB2B-7B8FE22EDB89}"/>
              </a:ext>
            </a:extLst>
          </p:cNvPr>
          <p:cNvSpPr/>
          <p:nvPr/>
        </p:nvSpPr>
        <p:spPr>
          <a:xfrm>
            <a:off x="7629368" y="6001486"/>
            <a:ext cx="143656" cy="13156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BFB1B6B2-6FA9-DC6B-D404-E5895927F8C4}"/>
              </a:ext>
            </a:extLst>
          </p:cNvPr>
          <p:cNvSpPr/>
          <p:nvPr/>
        </p:nvSpPr>
        <p:spPr>
          <a:xfrm flipH="1">
            <a:off x="4990424" y="5948996"/>
            <a:ext cx="2710772" cy="202916"/>
          </a:xfrm>
          <a:custGeom>
            <a:avLst/>
            <a:gdLst>
              <a:gd name="connsiteX0" fmla="*/ 0 w 2710772"/>
              <a:gd name="connsiteY0" fmla="*/ 0 h 202916"/>
              <a:gd name="connsiteX1" fmla="*/ 2510534 w 2710772"/>
              <a:gd name="connsiteY1" fmla="*/ 0 h 202916"/>
              <a:gd name="connsiteX2" fmla="*/ 2710772 w 2710772"/>
              <a:gd name="connsiteY2" fmla="*/ 164030 h 202916"/>
              <a:gd name="connsiteX3" fmla="*/ 2710772 w 2710772"/>
              <a:gd name="connsiteY3" fmla="*/ 202916 h 202916"/>
              <a:gd name="connsiteX4" fmla="*/ 0 w 2710772"/>
              <a:gd name="connsiteY4" fmla="*/ 202916 h 20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772" h="202916">
                <a:moveTo>
                  <a:pt x="0" y="0"/>
                </a:moveTo>
                <a:lnTo>
                  <a:pt x="2510534" y="0"/>
                </a:lnTo>
                <a:lnTo>
                  <a:pt x="2710772" y="164030"/>
                </a:lnTo>
                <a:lnTo>
                  <a:pt x="2710772" y="202916"/>
                </a:lnTo>
                <a:lnTo>
                  <a:pt x="0" y="202916"/>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23">
            <a:extLst>
              <a:ext uri="{FF2B5EF4-FFF2-40B4-BE49-F238E27FC236}">
                <a16:creationId xmlns:a16="http://schemas.microsoft.com/office/drawing/2014/main" id="{98FC392D-9FF4-ADB4-2429-67870D03D0D7}"/>
              </a:ext>
            </a:extLst>
          </p:cNvPr>
          <p:cNvGrpSpPr/>
          <p:nvPr/>
        </p:nvGrpSpPr>
        <p:grpSpPr>
          <a:xfrm>
            <a:off x="4987306" y="5913294"/>
            <a:ext cx="5424662" cy="274320"/>
            <a:chOff x="4987306" y="5913294"/>
            <a:chExt cx="5424662" cy="274320"/>
          </a:xfrm>
        </p:grpSpPr>
        <p:sp>
          <p:nvSpPr>
            <p:cNvPr id="16" name="Freeform 15">
              <a:extLst>
                <a:ext uri="{FF2B5EF4-FFF2-40B4-BE49-F238E27FC236}">
                  <a16:creationId xmlns:a16="http://schemas.microsoft.com/office/drawing/2014/main" id="{DEEA89CE-A935-36E0-2A07-8DCBE46E0894}"/>
                </a:ext>
              </a:extLst>
            </p:cNvPr>
            <p:cNvSpPr/>
            <p:nvPr/>
          </p:nvSpPr>
          <p:spPr>
            <a:xfrm>
              <a:off x="7701196" y="5949696"/>
              <a:ext cx="2710772" cy="202916"/>
            </a:xfrm>
            <a:custGeom>
              <a:avLst/>
              <a:gdLst>
                <a:gd name="connsiteX0" fmla="*/ 0 w 2710772"/>
                <a:gd name="connsiteY0" fmla="*/ 0 h 202916"/>
                <a:gd name="connsiteX1" fmla="*/ 2510534 w 2710772"/>
                <a:gd name="connsiteY1" fmla="*/ 0 h 202916"/>
                <a:gd name="connsiteX2" fmla="*/ 2710772 w 2710772"/>
                <a:gd name="connsiteY2" fmla="*/ 164030 h 202916"/>
                <a:gd name="connsiteX3" fmla="*/ 2710772 w 2710772"/>
                <a:gd name="connsiteY3" fmla="*/ 202916 h 202916"/>
                <a:gd name="connsiteX4" fmla="*/ 0 w 2710772"/>
                <a:gd name="connsiteY4" fmla="*/ 202916 h 20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772" h="202916">
                  <a:moveTo>
                    <a:pt x="0" y="0"/>
                  </a:moveTo>
                  <a:lnTo>
                    <a:pt x="2510534" y="0"/>
                  </a:lnTo>
                  <a:lnTo>
                    <a:pt x="2710772" y="164030"/>
                  </a:lnTo>
                  <a:lnTo>
                    <a:pt x="2710772" y="202916"/>
                  </a:lnTo>
                  <a:lnTo>
                    <a:pt x="0" y="202916"/>
                  </a:ln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id="{D1C38498-35CD-E964-6436-0FBDDE44A85F}"/>
                </a:ext>
              </a:extLst>
            </p:cNvPr>
            <p:cNvSpPr/>
            <p:nvPr/>
          </p:nvSpPr>
          <p:spPr>
            <a:xfrm>
              <a:off x="7592323" y="5913294"/>
              <a:ext cx="269823" cy="27432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E460608A-C198-EE26-1DED-98037374928D}"/>
                </a:ext>
              </a:extLst>
            </p:cNvPr>
            <p:cNvSpPr/>
            <p:nvPr/>
          </p:nvSpPr>
          <p:spPr>
            <a:xfrm flipH="1">
              <a:off x="4987306" y="5948296"/>
              <a:ext cx="2710772" cy="202916"/>
            </a:xfrm>
            <a:custGeom>
              <a:avLst/>
              <a:gdLst>
                <a:gd name="connsiteX0" fmla="*/ 0 w 2710772"/>
                <a:gd name="connsiteY0" fmla="*/ 0 h 202916"/>
                <a:gd name="connsiteX1" fmla="*/ 2510534 w 2710772"/>
                <a:gd name="connsiteY1" fmla="*/ 0 h 202916"/>
                <a:gd name="connsiteX2" fmla="*/ 2710772 w 2710772"/>
                <a:gd name="connsiteY2" fmla="*/ 164030 h 202916"/>
                <a:gd name="connsiteX3" fmla="*/ 2710772 w 2710772"/>
                <a:gd name="connsiteY3" fmla="*/ 202916 h 202916"/>
                <a:gd name="connsiteX4" fmla="*/ 0 w 2710772"/>
                <a:gd name="connsiteY4" fmla="*/ 202916 h 20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772" h="202916">
                  <a:moveTo>
                    <a:pt x="0" y="0"/>
                  </a:moveTo>
                  <a:lnTo>
                    <a:pt x="2510534" y="0"/>
                  </a:lnTo>
                  <a:lnTo>
                    <a:pt x="2710772" y="164030"/>
                  </a:lnTo>
                  <a:lnTo>
                    <a:pt x="2710772" y="202916"/>
                  </a:lnTo>
                  <a:lnTo>
                    <a:pt x="0" y="202916"/>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262324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E3FBD-483D-41E8-CA86-2B68685E8F7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DF85AC-51D7-C43A-8B7A-E6424E6A7753}"/>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FCDF102D-9C48-89A9-BB12-851CBC8942A8}"/>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5" name="Title 4">
            <a:extLst>
              <a:ext uri="{FF2B5EF4-FFF2-40B4-BE49-F238E27FC236}">
                <a16:creationId xmlns:a16="http://schemas.microsoft.com/office/drawing/2014/main" id="{1D70F9B6-9456-E000-DE40-06AB6B62039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F8621F70-FA22-085C-53A3-BC1CF6D9E56A}"/>
              </a:ext>
            </a:extLst>
          </p:cNvPr>
          <p:cNvSpPr>
            <a:spLocks noGrp="1"/>
          </p:cNvSpPr>
          <p:nvPr>
            <p:ph type="body" sz="quarter" idx="21"/>
          </p:nvPr>
        </p:nvSpPr>
        <p:spPr/>
        <p:txBody>
          <a:bodyPr/>
          <a:lstStyle/>
          <a:p>
            <a:r>
              <a:rPr lang="en-US">
                <a:ea typeface="Calibri"/>
              </a:rPr>
              <a:t>Mason Walters</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17B8C134-071C-8B7F-2897-C196E2820DE5}"/>
                  </a:ext>
                </a:extLst>
              </p:cNvPr>
              <p:cNvGraphicFramePr>
                <a:graphicFrameLocks noChangeAspect="1"/>
              </p:cNvGraphicFramePr>
              <p:nvPr/>
            </p:nvGraphicFramePr>
            <p:xfrm>
              <a:off x="832503" y="1678041"/>
              <a:ext cx="8987742" cy="4974219"/>
            </p:xfrm>
            <a:graphic>
              <a:graphicData uri="http://schemas.microsoft.com/office/drawing/2017/model3d">
                <am3d:model3d r:embed="rId2">
                  <am3d:spPr>
                    <a:xfrm>
                      <a:off x="0" y="0"/>
                      <a:ext cx="8987742" cy="4974219"/>
                    </a:xfrm>
                    <a:prstGeom prst="rect">
                      <a:avLst/>
                    </a:prstGeom>
                  </am3d:spPr>
                  <am3d:camera>
                    <am3d:pos x="0" y="0" z="55543806"/>
                    <am3d:up dx="0" dy="36000000" dz="0"/>
                    <am3d:lookAt x="0" y="0" z="0"/>
                    <am3d:perspective fov="2700000"/>
                  </am3d:camera>
                  <am3d:trans>
                    <am3d:meterPerModelUnit n="1933675" d="1000000"/>
                    <am3d:preTrans dx="-14907480" dy="-1600717" dz="-4410927"/>
                    <am3d:scale>
                      <am3d:sx n="1000000" d="1000000"/>
                      <am3d:sy n="1000000" d="1000000"/>
                      <am3d:sz n="1000000" d="1000000"/>
                    </am3d:scale>
                    <am3d:rot ax="175083" ay="-44" az="10799991"/>
                    <am3d:postTrans dx="0" dy="0" dz="0"/>
                  </am3d:trans>
                  <am3d:raster rName="Office3DRenderer" rVer="16.0.8326">
                    <am3d:blip r:embed="rId3"/>
                  </am3d:raster>
                  <am3d:objViewport viewportSz="114549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17B8C134-071C-8B7F-2897-C196E2820DE5}"/>
                  </a:ext>
                </a:extLst>
              </p:cNvPr>
              <p:cNvPicPr>
                <a:picLocks noGrp="1" noRot="1" noChangeAspect="1" noMove="1" noResize="1" noEditPoints="1" noAdjustHandles="1" noChangeArrowheads="1" noChangeShapeType="1" noCrop="1"/>
              </p:cNvPicPr>
              <p:nvPr/>
            </p:nvPicPr>
            <p:blipFill>
              <a:blip r:embed="rId3"/>
              <a:stretch>
                <a:fillRect/>
              </a:stretch>
            </p:blipFill>
            <p:spPr>
              <a:xfrm>
                <a:off x="832503" y="1678041"/>
                <a:ext cx="8987742" cy="4974219"/>
              </a:xfrm>
              <a:prstGeom prst="rect">
                <a:avLst/>
              </a:prstGeom>
            </p:spPr>
          </p:pic>
        </mc:Fallback>
      </mc:AlternateContent>
      <p:sp>
        <p:nvSpPr>
          <p:cNvPr id="9" name="Rectangle 8">
            <a:extLst>
              <a:ext uri="{FF2B5EF4-FFF2-40B4-BE49-F238E27FC236}">
                <a16:creationId xmlns:a16="http://schemas.microsoft.com/office/drawing/2014/main" id="{B2EA7900-1F14-9145-3E2A-50CE4271C787}"/>
              </a:ext>
            </a:extLst>
          </p:cNvPr>
          <p:cNvSpPr/>
          <p:nvPr/>
        </p:nvSpPr>
        <p:spPr>
          <a:xfrm>
            <a:off x="3622876" y="3345084"/>
            <a:ext cx="5972537" cy="15394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95DB7FFF-8CC7-4889-48D0-43297417EAEE}"/>
                  </a:ext>
                </a:extLst>
              </p:cNvPr>
              <p:cNvGraphicFramePr>
                <a:graphicFrameLocks noChangeAspect="1"/>
              </p:cNvGraphicFramePr>
              <p:nvPr>
                <p:extLst>
                  <p:ext uri="{D42A27DB-BD31-4B8C-83A1-F6EECF244321}">
                    <p14:modId xmlns:p14="http://schemas.microsoft.com/office/powerpoint/2010/main" val="2297477114"/>
                  </p:ext>
                </p:extLst>
              </p:nvPr>
            </p:nvGraphicFramePr>
            <p:xfrm>
              <a:off x="6652760" y="3646978"/>
              <a:ext cx="976608" cy="991808"/>
            </p:xfrm>
            <a:graphic>
              <a:graphicData uri="http://schemas.microsoft.com/office/drawing/2017/model3d">
                <am3d:model3d r:embed="rId4">
                  <am3d:spPr>
                    <a:xfrm>
                      <a:off x="0" y="0"/>
                      <a:ext cx="976608" cy="991808"/>
                    </a:xfrm>
                    <a:prstGeom prst="rect">
                      <a:avLst/>
                    </a:prstGeom>
                  </am3d:spPr>
                  <am3d:camera>
                    <am3d:pos x="0" y="0" z="72699399"/>
                    <am3d:up dx="0" dy="36000000" dz="0"/>
                    <am3d:lookAt x="0" y="0" z="0"/>
                    <am3d:perspective fov="2700000"/>
                  </am3d:camera>
                  <am3d:trans>
                    <am3d:meterPerModelUnit n="16666667" d="1000000"/>
                    <am3d:preTrans dx="-15000000" dy="-17999997" dz="-15000000"/>
                    <am3d:scale>
                      <am3d:sx n="1000000" d="1000000"/>
                      <am3d:sy n="1000000" d="1000000"/>
                      <am3d:sz n="1000000" d="1000000"/>
                    </am3d:scale>
                    <am3d:rot ax="5485355" ay="7" az="18"/>
                    <am3d:postTrans dx="0" dy="0" dz="0"/>
                  </am3d:trans>
                  <am3d:raster rName="Office3DRenderer" rVer="16.0.8326">
                    <am3d:blip r:embed="rId5"/>
                  </am3d:raster>
                  <am3d:objViewport viewportSz="14652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95DB7FFF-8CC7-4889-48D0-43297417EAEE}"/>
                  </a:ext>
                </a:extLst>
              </p:cNvPr>
              <p:cNvPicPr>
                <a:picLocks noGrp="1" noRot="1" noChangeAspect="1" noMove="1" noResize="1" noEditPoints="1" noAdjustHandles="1" noChangeArrowheads="1" noChangeShapeType="1" noCrop="1"/>
              </p:cNvPicPr>
              <p:nvPr/>
            </p:nvPicPr>
            <p:blipFill>
              <a:blip r:embed="rId5"/>
              <a:stretch>
                <a:fillRect/>
              </a:stretch>
            </p:blipFill>
            <p:spPr>
              <a:xfrm>
                <a:off x="6652760" y="3646978"/>
                <a:ext cx="976608" cy="991808"/>
              </a:xfrm>
              <a:prstGeom prst="rect">
                <a:avLst/>
              </a:prstGeom>
            </p:spPr>
          </p:pic>
        </mc:Fallback>
      </mc:AlternateContent>
      <p:sp>
        <p:nvSpPr>
          <p:cNvPr id="11" name="Rectangle 10">
            <a:extLst>
              <a:ext uri="{FF2B5EF4-FFF2-40B4-BE49-F238E27FC236}">
                <a16:creationId xmlns:a16="http://schemas.microsoft.com/office/drawing/2014/main" id="{41F43F94-072A-5288-7DEE-64625065E6CF}"/>
              </a:ext>
            </a:extLst>
          </p:cNvPr>
          <p:cNvSpPr/>
          <p:nvPr/>
        </p:nvSpPr>
        <p:spPr>
          <a:xfrm>
            <a:off x="7360170" y="5703757"/>
            <a:ext cx="682053" cy="7270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4E599D-7CE7-8741-5EF9-1D37B1ED9015}"/>
              </a:ext>
            </a:extLst>
          </p:cNvPr>
          <p:cNvSpPr/>
          <p:nvPr/>
        </p:nvSpPr>
        <p:spPr>
          <a:xfrm>
            <a:off x="7629368" y="6001486"/>
            <a:ext cx="143656" cy="13156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40EBE1D7-C6FA-73D6-C29F-113DE16109AC}"/>
              </a:ext>
            </a:extLst>
          </p:cNvPr>
          <p:cNvSpPr/>
          <p:nvPr/>
        </p:nvSpPr>
        <p:spPr>
          <a:xfrm flipH="1">
            <a:off x="4990424" y="5948996"/>
            <a:ext cx="2710772" cy="202916"/>
          </a:xfrm>
          <a:custGeom>
            <a:avLst/>
            <a:gdLst>
              <a:gd name="connsiteX0" fmla="*/ 0 w 2710772"/>
              <a:gd name="connsiteY0" fmla="*/ 0 h 202916"/>
              <a:gd name="connsiteX1" fmla="*/ 2510534 w 2710772"/>
              <a:gd name="connsiteY1" fmla="*/ 0 h 202916"/>
              <a:gd name="connsiteX2" fmla="*/ 2710772 w 2710772"/>
              <a:gd name="connsiteY2" fmla="*/ 164030 h 202916"/>
              <a:gd name="connsiteX3" fmla="*/ 2710772 w 2710772"/>
              <a:gd name="connsiteY3" fmla="*/ 202916 h 202916"/>
              <a:gd name="connsiteX4" fmla="*/ 0 w 2710772"/>
              <a:gd name="connsiteY4" fmla="*/ 202916 h 20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772" h="202916">
                <a:moveTo>
                  <a:pt x="0" y="0"/>
                </a:moveTo>
                <a:lnTo>
                  <a:pt x="2510534" y="0"/>
                </a:lnTo>
                <a:lnTo>
                  <a:pt x="2710772" y="164030"/>
                </a:lnTo>
                <a:lnTo>
                  <a:pt x="2710772" y="202916"/>
                </a:lnTo>
                <a:lnTo>
                  <a:pt x="0" y="202916"/>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23">
            <a:extLst>
              <a:ext uri="{FF2B5EF4-FFF2-40B4-BE49-F238E27FC236}">
                <a16:creationId xmlns:a16="http://schemas.microsoft.com/office/drawing/2014/main" id="{28EBBD7E-458B-91A8-5AED-B4E5690533C4}"/>
              </a:ext>
            </a:extLst>
          </p:cNvPr>
          <p:cNvGrpSpPr/>
          <p:nvPr/>
        </p:nvGrpSpPr>
        <p:grpSpPr>
          <a:xfrm>
            <a:off x="4987306" y="5913294"/>
            <a:ext cx="5424662" cy="274320"/>
            <a:chOff x="4987306" y="5913294"/>
            <a:chExt cx="5424662" cy="274320"/>
          </a:xfrm>
        </p:grpSpPr>
        <p:sp>
          <p:nvSpPr>
            <p:cNvPr id="16" name="Freeform 15">
              <a:extLst>
                <a:ext uri="{FF2B5EF4-FFF2-40B4-BE49-F238E27FC236}">
                  <a16:creationId xmlns:a16="http://schemas.microsoft.com/office/drawing/2014/main" id="{0269A246-456A-6FBE-C2C7-FE752FAE3685}"/>
                </a:ext>
              </a:extLst>
            </p:cNvPr>
            <p:cNvSpPr/>
            <p:nvPr/>
          </p:nvSpPr>
          <p:spPr>
            <a:xfrm>
              <a:off x="7701196" y="5949696"/>
              <a:ext cx="2710772" cy="202916"/>
            </a:xfrm>
            <a:custGeom>
              <a:avLst/>
              <a:gdLst>
                <a:gd name="connsiteX0" fmla="*/ 0 w 2710772"/>
                <a:gd name="connsiteY0" fmla="*/ 0 h 202916"/>
                <a:gd name="connsiteX1" fmla="*/ 2510534 w 2710772"/>
                <a:gd name="connsiteY1" fmla="*/ 0 h 202916"/>
                <a:gd name="connsiteX2" fmla="*/ 2710772 w 2710772"/>
                <a:gd name="connsiteY2" fmla="*/ 164030 h 202916"/>
                <a:gd name="connsiteX3" fmla="*/ 2710772 w 2710772"/>
                <a:gd name="connsiteY3" fmla="*/ 202916 h 202916"/>
                <a:gd name="connsiteX4" fmla="*/ 0 w 2710772"/>
                <a:gd name="connsiteY4" fmla="*/ 202916 h 20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772" h="202916">
                  <a:moveTo>
                    <a:pt x="0" y="0"/>
                  </a:moveTo>
                  <a:lnTo>
                    <a:pt x="2510534" y="0"/>
                  </a:lnTo>
                  <a:lnTo>
                    <a:pt x="2710772" y="164030"/>
                  </a:lnTo>
                  <a:lnTo>
                    <a:pt x="2710772" y="202916"/>
                  </a:lnTo>
                  <a:lnTo>
                    <a:pt x="0" y="202916"/>
                  </a:ln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id="{B0476DBC-B3AE-E9CF-BF94-E87A5DEF8B5F}"/>
                </a:ext>
              </a:extLst>
            </p:cNvPr>
            <p:cNvSpPr/>
            <p:nvPr/>
          </p:nvSpPr>
          <p:spPr>
            <a:xfrm>
              <a:off x="7592323" y="5913294"/>
              <a:ext cx="269823" cy="27432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8B44190-6815-BC5D-9F6D-D3037A917718}"/>
                </a:ext>
              </a:extLst>
            </p:cNvPr>
            <p:cNvSpPr/>
            <p:nvPr/>
          </p:nvSpPr>
          <p:spPr>
            <a:xfrm flipH="1">
              <a:off x="4987306" y="5948296"/>
              <a:ext cx="2710772" cy="202916"/>
            </a:xfrm>
            <a:custGeom>
              <a:avLst/>
              <a:gdLst>
                <a:gd name="connsiteX0" fmla="*/ 0 w 2710772"/>
                <a:gd name="connsiteY0" fmla="*/ 0 h 202916"/>
                <a:gd name="connsiteX1" fmla="*/ 2510534 w 2710772"/>
                <a:gd name="connsiteY1" fmla="*/ 0 h 202916"/>
                <a:gd name="connsiteX2" fmla="*/ 2710772 w 2710772"/>
                <a:gd name="connsiteY2" fmla="*/ 164030 h 202916"/>
                <a:gd name="connsiteX3" fmla="*/ 2710772 w 2710772"/>
                <a:gd name="connsiteY3" fmla="*/ 202916 h 202916"/>
                <a:gd name="connsiteX4" fmla="*/ 0 w 2710772"/>
                <a:gd name="connsiteY4" fmla="*/ 202916 h 20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772" h="202916">
                  <a:moveTo>
                    <a:pt x="0" y="0"/>
                  </a:moveTo>
                  <a:lnTo>
                    <a:pt x="2510534" y="0"/>
                  </a:lnTo>
                  <a:lnTo>
                    <a:pt x="2710772" y="164030"/>
                  </a:lnTo>
                  <a:lnTo>
                    <a:pt x="2710772" y="202916"/>
                  </a:lnTo>
                  <a:lnTo>
                    <a:pt x="0" y="202916"/>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12856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1500" fill="hold"/>
                                        <p:tgtEl>
                                          <p:spTgt spid="24"/>
                                        </p:tgtEl>
                                        <p:attrNameLst>
                                          <p:attrName>r</p:attrName>
                                        </p:attrNameLst>
                                      </p:cBhvr>
                                    </p:animRot>
                                  </p:childTnLst>
                                </p:cTn>
                              </p:par>
                              <p:par>
                                <p:cTn id="7" presetID="0" presetClass="path" presetSubtype="0" accel="50000" decel="50000" fill="hold" nodeType="withEffect">
                                  <p:stCondLst>
                                    <p:cond delay="1000"/>
                                  </p:stCondLst>
                                  <p:childTnLst>
                                    <p:animMotion origin="layout" path="M 0.00143 0.00231 L 0.00143 -0.27269 " pathEditMode="relative" ptsTypes="AA">
                                      <p:cBhvr>
                                        <p:cTn id="8"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E3A4A5-13B0-EF5A-6A54-7D6D90CE6014}"/>
              </a:ext>
            </a:extLst>
          </p:cNvPr>
          <p:cNvSpPr>
            <a:spLocks noGrp="1"/>
          </p:cNvSpPr>
          <p:nvPr>
            <p:ph type="title"/>
          </p:nvPr>
        </p:nvSpPr>
        <p:spPr>
          <a:xfrm>
            <a:off x="468964" y="457200"/>
            <a:ext cx="9741836" cy="960276"/>
          </a:xfrm>
        </p:spPr>
        <p:txBody>
          <a:bodyPr anchor="b">
            <a:normAutofit/>
          </a:bodyPr>
          <a:lstStyle/>
          <a:p>
            <a:r>
              <a:rPr lang="en-US"/>
              <a:t>Lab 3</a:t>
            </a:r>
          </a:p>
        </p:txBody>
      </p:sp>
      <p:sp>
        <p:nvSpPr>
          <p:cNvPr id="4" name="Slide Number Placeholder 3">
            <a:extLst>
              <a:ext uri="{FF2B5EF4-FFF2-40B4-BE49-F238E27FC236}">
                <a16:creationId xmlns:a16="http://schemas.microsoft.com/office/drawing/2014/main" id="{2C1ED192-DE82-137F-D582-6068681A427E}"/>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28</a:t>
            </a:fld>
            <a:endParaRPr lang="en-US"/>
          </a:p>
        </p:txBody>
      </p:sp>
      <p:sp>
        <p:nvSpPr>
          <p:cNvPr id="3" name="Footer Placeholder 2">
            <a:extLst>
              <a:ext uri="{FF2B5EF4-FFF2-40B4-BE49-F238E27FC236}">
                <a16:creationId xmlns:a16="http://schemas.microsoft.com/office/drawing/2014/main" id="{555D5C42-9842-5D44-8A60-9E93AB52AE32}"/>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Team 519: PLC Controls Lab</a:t>
            </a:r>
          </a:p>
        </p:txBody>
      </p:sp>
      <p:sp>
        <p:nvSpPr>
          <p:cNvPr id="2" name="Content Placeholder 1">
            <a:extLst>
              <a:ext uri="{FF2B5EF4-FFF2-40B4-BE49-F238E27FC236}">
                <a16:creationId xmlns:a16="http://schemas.microsoft.com/office/drawing/2014/main" id="{2EA15A4F-DFA5-E083-90FA-99A3690FD0CC}"/>
              </a:ext>
            </a:extLst>
          </p:cNvPr>
          <p:cNvSpPr>
            <a:spLocks noGrp="1"/>
          </p:cNvSpPr>
          <p:nvPr>
            <p:ph sz="quarter" idx="13"/>
          </p:nvPr>
        </p:nvSpPr>
        <p:spPr>
          <a:xfrm>
            <a:off x="468964" y="1824228"/>
            <a:ext cx="3264836" cy="4352544"/>
          </a:xfrm>
        </p:spPr>
        <p:txBody>
          <a:bodyPr>
            <a:normAutofit/>
          </a:bodyPr>
          <a:lstStyle/>
          <a:p>
            <a:pPr marL="0" indent="0">
              <a:buNone/>
            </a:pPr>
            <a:r>
              <a:rPr lang="en-US"/>
              <a:t>Objective: Student will learn how to apply timers, counters, and advanced logic functions in a PLC to control a real-world process.</a:t>
            </a:r>
          </a:p>
        </p:txBody>
      </p:sp>
      <p:sp>
        <p:nvSpPr>
          <p:cNvPr id="6" name="Text Placeholder 5">
            <a:extLst>
              <a:ext uri="{FF2B5EF4-FFF2-40B4-BE49-F238E27FC236}">
                <a16:creationId xmlns:a16="http://schemas.microsoft.com/office/drawing/2014/main" id="{39DF7910-CE05-F4C3-DDC2-CBB99075BAE4}"/>
              </a:ext>
            </a:extLst>
          </p:cNvPr>
          <p:cNvSpPr>
            <a:spLocks noGrp="1"/>
          </p:cNvSpPr>
          <p:nvPr>
            <p:ph type="body" sz="quarter" idx="21"/>
          </p:nvPr>
        </p:nvSpPr>
        <p:spPr>
          <a:xfrm>
            <a:off x="10668000" y="0"/>
            <a:ext cx="1524000" cy="457200"/>
          </a:xfrm>
        </p:spPr>
        <p:txBody>
          <a:bodyPr wrap="square" anchor="ctr">
            <a:normAutofit/>
          </a:bodyPr>
          <a:lstStyle/>
          <a:p>
            <a:r>
              <a:rPr lang="en-US"/>
              <a:t>Mason Walters</a:t>
            </a:r>
          </a:p>
        </p:txBody>
      </p:sp>
      <p:pic>
        <p:nvPicPr>
          <p:cNvPr id="15" name="Picture 14" descr="A computer screen shot of a diagram&#10;&#10;AI-generated content may be incorrect.">
            <a:extLst>
              <a:ext uri="{FF2B5EF4-FFF2-40B4-BE49-F238E27FC236}">
                <a16:creationId xmlns:a16="http://schemas.microsoft.com/office/drawing/2014/main" id="{3A27CD0C-C8DA-A989-057F-DC7EEDA3D2BE}"/>
              </a:ext>
            </a:extLst>
          </p:cNvPr>
          <p:cNvPicPr>
            <a:picLocks noChangeAspect="1"/>
          </p:cNvPicPr>
          <p:nvPr/>
        </p:nvPicPr>
        <p:blipFill>
          <a:blip r:embed="rId3"/>
          <a:srcRect l="10839" t="9933" r="61755" b="28687"/>
          <a:stretch/>
        </p:blipFill>
        <p:spPr>
          <a:xfrm>
            <a:off x="5514108" y="290711"/>
            <a:ext cx="4129540" cy="6567289"/>
          </a:xfrm>
          <a:prstGeom prst="rect">
            <a:avLst/>
          </a:prstGeom>
        </p:spPr>
      </p:pic>
    </p:spTree>
    <p:extLst>
      <p:ext uri="{BB962C8B-B14F-4D97-AF65-F5344CB8AC3E}">
        <p14:creationId xmlns:p14="http://schemas.microsoft.com/office/powerpoint/2010/main" val="3278332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225DC51-E41B-A96B-6236-88EC304AD553}"/>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339B3981-0D8D-E6B2-8B28-4BD56C0D4645}"/>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DDF9A740-89DB-BF3D-33E7-8CBC1DF12E12}"/>
              </a:ext>
            </a:extLst>
          </p:cNvPr>
          <p:cNvSpPr>
            <a:spLocks noGrp="1"/>
          </p:cNvSpPr>
          <p:nvPr>
            <p:ph type="title"/>
          </p:nvPr>
        </p:nvSpPr>
        <p:spPr/>
        <p:txBody>
          <a:bodyPr/>
          <a:lstStyle/>
          <a:p>
            <a:r>
              <a:rPr lang="en-US"/>
              <a:t>State Diagram</a:t>
            </a:r>
          </a:p>
        </p:txBody>
      </p:sp>
      <p:sp>
        <p:nvSpPr>
          <p:cNvPr id="6" name="Text Placeholder 5">
            <a:extLst>
              <a:ext uri="{FF2B5EF4-FFF2-40B4-BE49-F238E27FC236}">
                <a16:creationId xmlns:a16="http://schemas.microsoft.com/office/drawing/2014/main" id="{C24EAC40-DE28-D04B-EFC1-A983EAC364CE}"/>
              </a:ext>
            </a:extLst>
          </p:cNvPr>
          <p:cNvSpPr>
            <a:spLocks noGrp="1"/>
          </p:cNvSpPr>
          <p:nvPr>
            <p:ph type="body" sz="quarter" idx="21"/>
          </p:nvPr>
        </p:nvSpPr>
        <p:spPr/>
        <p:txBody>
          <a:bodyPr/>
          <a:lstStyle/>
          <a:p>
            <a:r>
              <a:rPr lang="en-US"/>
              <a:t>Mason Walters</a:t>
            </a:r>
          </a:p>
        </p:txBody>
      </p:sp>
      <p:pic>
        <p:nvPicPr>
          <p:cNvPr id="12" name="Picture 11" descr="A diagram of a diagram&#10;&#10;AI-generated content may be incorrect.">
            <a:extLst>
              <a:ext uri="{FF2B5EF4-FFF2-40B4-BE49-F238E27FC236}">
                <a16:creationId xmlns:a16="http://schemas.microsoft.com/office/drawing/2014/main" id="{26CA8E5D-C451-AA0D-4CCC-7B7CA27F9F15}"/>
              </a:ext>
            </a:extLst>
          </p:cNvPr>
          <p:cNvPicPr>
            <a:picLocks noChangeAspect="1"/>
          </p:cNvPicPr>
          <p:nvPr/>
        </p:nvPicPr>
        <p:blipFill>
          <a:blip r:embed="rId4"/>
          <a:stretch>
            <a:fillRect/>
          </a:stretch>
        </p:blipFill>
        <p:spPr>
          <a:xfrm>
            <a:off x="2275992" y="1542714"/>
            <a:ext cx="6100763" cy="4835226"/>
          </a:xfrm>
          <a:prstGeom prst="rect">
            <a:avLst/>
          </a:prstGeom>
        </p:spPr>
      </p:pic>
    </p:spTree>
    <p:extLst>
      <p:ext uri="{BB962C8B-B14F-4D97-AF65-F5344CB8AC3E}">
        <p14:creationId xmlns:p14="http://schemas.microsoft.com/office/powerpoint/2010/main" val="171570026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57200" y="205412"/>
            <a:ext cx="9753600" cy="960276"/>
          </a:xfrm>
        </p:spPr>
        <p:txBody>
          <a:bodyPr/>
          <a:lstStyle/>
          <a:p>
            <a:r>
              <a:rPr lang="en-US"/>
              <a:t>Objective</a:t>
            </a:r>
          </a:p>
        </p:txBody>
      </p:sp>
      <p:sp>
        <p:nvSpPr>
          <p:cNvPr id="8" name="TextBox 7">
            <a:extLst>
              <a:ext uri="{FF2B5EF4-FFF2-40B4-BE49-F238E27FC236}">
                <a16:creationId xmlns:a16="http://schemas.microsoft.com/office/drawing/2014/main" id="{1E46F525-A709-C609-DDE0-795B9DE98F7F}"/>
              </a:ext>
            </a:extLst>
          </p:cNvPr>
          <p:cNvSpPr txBox="1"/>
          <p:nvPr/>
        </p:nvSpPr>
        <p:spPr>
          <a:xfrm>
            <a:off x="863873" y="3851229"/>
            <a:ext cx="930717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The objective of this project is to develop curriculum for Mechanical Engineering students at the FAMU-FSU College of Engineering to address the current lack of Programmable Logic Controller (PLC) training.</a:t>
            </a:r>
          </a:p>
          <a:p>
            <a:endParaRPr lang="en-US" sz="2800">
              <a:ea typeface="Calibri"/>
              <a:cs typeface="Calibri"/>
            </a:endParaRPr>
          </a:p>
        </p:txBody>
      </p:sp>
      <p:pic>
        <p:nvPicPr>
          <p:cNvPr id="9" name="Picture 8" descr="A black and white logo&#10;&#10;Description automatically generated">
            <a:extLst>
              <a:ext uri="{FF2B5EF4-FFF2-40B4-BE49-F238E27FC236}">
                <a16:creationId xmlns:a16="http://schemas.microsoft.com/office/drawing/2014/main" id="{869D2EFB-0C01-B271-EC3C-86008DBFC914}"/>
              </a:ext>
            </a:extLst>
          </p:cNvPr>
          <p:cNvPicPr>
            <a:picLocks noChangeAspect="1"/>
          </p:cNvPicPr>
          <p:nvPr/>
        </p:nvPicPr>
        <p:blipFill>
          <a:blip r:embed="rId3"/>
          <a:stretch>
            <a:fillRect/>
          </a:stretch>
        </p:blipFill>
        <p:spPr>
          <a:xfrm>
            <a:off x="2345908" y="869826"/>
            <a:ext cx="5967803" cy="2983902"/>
          </a:xfrm>
          <a:prstGeom prst="rect">
            <a:avLst/>
          </a:prstGeom>
        </p:spPr>
      </p:pic>
      <p:sp>
        <p:nvSpPr>
          <p:cNvPr id="5" name="Text Placeholder 4">
            <a:extLst>
              <a:ext uri="{FF2B5EF4-FFF2-40B4-BE49-F238E27FC236}">
                <a16:creationId xmlns:a16="http://schemas.microsoft.com/office/drawing/2014/main" id="{491D0C05-6197-3DFE-B1AC-F0BFE7E23B6B}"/>
              </a:ext>
            </a:extLst>
          </p:cNvPr>
          <p:cNvSpPr>
            <a:spLocks noGrp="1"/>
          </p:cNvSpPr>
          <p:nvPr>
            <p:ph type="body" sz="quarter" idx="21"/>
          </p:nvPr>
        </p:nvSpPr>
        <p:spPr/>
        <p:txBody>
          <a:bodyPr/>
          <a:lstStyle/>
          <a:p>
            <a:r>
              <a:rPr lang="en-US">
                <a:ea typeface="Calibri"/>
              </a:rPr>
              <a:t>Grant Hoffmeyer</a:t>
            </a:r>
          </a:p>
        </p:txBody>
      </p:sp>
    </p:spTree>
    <p:extLst>
      <p:ext uri="{BB962C8B-B14F-4D97-AF65-F5344CB8AC3E}">
        <p14:creationId xmlns:p14="http://schemas.microsoft.com/office/powerpoint/2010/main" val="1964261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F28718-DF02-2791-D6D4-7CA3EAE80CE7}"/>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3B8CFCDA-47B7-3809-159A-7E7174F78664}"/>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E13E8236-5FB7-3373-ED3E-08ED11F38B28}"/>
              </a:ext>
            </a:extLst>
          </p:cNvPr>
          <p:cNvSpPr>
            <a:spLocks noGrp="1"/>
          </p:cNvSpPr>
          <p:nvPr>
            <p:ph type="title"/>
          </p:nvPr>
        </p:nvSpPr>
        <p:spPr/>
        <p:txBody>
          <a:bodyPr/>
          <a:lstStyle/>
          <a:p>
            <a:r>
              <a:rPr lang="en-US"/>
              <a:t>Lab 4</a:t>
            </a:r>
          </a:p>
        </p:txBody>
      </p:sp>
      <p:sp>
        <p:nvSpPr>
          <p:cNvPr id="6" name="Text Placeholder 5">
            <a:extLst>
              <a:ext uri="{FF2B5EF4-FFF2-40B4-BE49-F238E27FC236}">
                <a16:creationId xmlns:a16="http://schemas.microsoft.com/office/drawing/2014/main" id="{C5388B0E-EB48-E923-2CCA-97DB0FBA2D03}"/>
              </a:ext>
            </a:extLst>
          </p:cNvPr>
          <p:cNvSpPr>
            <a:spLocks noGrp="1"/>
          </p:cNvSpPr>
          <p:nvPr>
            <p:ph type="body" sz="quarter" idx="21"/>
          </p:nvPr>
        </p:nvSpPr>
        <p:spPr/>
        <p:txBody>
          <a:bodyPr/>
          <a:lstStyle/>
          <a:p>
            <a:r>
              <a:rPr lang="en-US"/>
              <a:t>Mason Walters</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EA036FB0-13A7-09CC-F16E-3683E5C0A6ED}"/>
                  </a:ext>
                </a:extLst>
              </p:cNvPr>
              <p:cNvGraphicFramePr>
                <a:graphicFrameLocks noChangeAspect="1"/>
              </p:cNvGraphicFramePr>
              <p:nvPr>
                <p:extLst>
                  <p:ext uri="{D42A27DB-BD31-4B8C-83A1-F6EECF244321}">
                    <p14:modId xmlns:p14="http://schemas.microsoft.com/office/powerpoint/2010/main" val="3457962198"/>
                  </p:ext>
                </p:extLst>
              </p:nvPr>
            </p:nvGraphicFramePr>
            <p:xfrm>
              <a:off x="1426736" y="1803931"/>
              <a:ext cx="7662119" cy="4268161"/>
            </p:xfrm>
            <a:graphic>
              <a:graphicData uri="http://schemas.microsoft.com/office/drawing/2017/model3d">
                <am3d:model3d r:embed="rId4">
                  <am3d:spPr>
                    <a:xfrm>
                      <a:off x="0" y="0"/>
                      <a:ext cx="7662119" cy="4268161"/>
                    </a:xfrm>
                    <a:prstGeom prst="rect">
                      <a:avLst/>
                    </a:prstGeom>
                  </am3d:spPr>
                  <am3d:camera>
                    <am3d:pos x="0" y="0" z="55539656"/>
                    <am3d:up dx="0" dy="36000000" dz="0"/>
                    <am3d:lookAt x="0" y="0" z="0"/>
                    <am3d:perspective fov="2700000"/>
                  </am3d:camera>
                  <am3d:trans>
                    <am3d:meterPerModelUnit n="1933675" d="1000000"/>
                    <am3d:preTrans dx="-14907480" dy="-1050450" dz="-4410927"/>
                    <am3d:scale>
                      <am3d:sx n="1000000" d="1000000"/>
                      <am3d:sy n="1000000" d="1000000"/>
                      <am3d:sz n="1000000" d="1000000"/>
                    </am3d:scale>
                    <am3d:rot ax="-200005" ay="49984" az="10797090"/>
                    <am3d:postTrans dx="0" dy="0" dz="0"/>
                  </am3d:trans>
                  <am3d:raster rName="Office3DRenderer" rVer="16.0.8326">
                    <am3d:blip r:embed="rId5"/>
                  </am3d:raster>
                  <am3d:objViewport viewportSz="97933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EA036FB0-13A7-09CC-F16E-3683E5C0A6ED}"/>
                  </a:ext>
                </a:extLst>
              </p:cNvPr>
              <p:cNvPicPr>
                <a:picLocks noGrp="1" noRot="1" noChangeAspect="1" noMove="1" noResize="1" noEditPoints="1" noAdjustHandles="1" noChangeArrowheads="1" noChangeShapeType="1" noCrop="1"/>
              </p:cNvPicPr>
              <p:nvPr/>
            </p:nvPicPr>
            <p:blipFill>
              <a:blip r:embed="rId5"/>
              <a:stretch>
                <a:fillRect/>
              </a:stretch>
            </p:blipFill>
            <p:spPr>
              <a:xfrm>
                <a:off x="1426736" y="1803931"/>
                <a:ext cx="7662119" cy="4268161"/>
              </a:xfrm>
              <a:prstGeom prst="rect">
                <a:avLst/>
              </a:prstGeom>
            </p:spPr>
          </p:pic>
        </mc:Fallback>
      </mc:AlternateContent>
    </p:spTree>
    <p:extLst>
      <p:ext uri="{BB962C8B-B14F-4D97-AF65-F5344CB8AC3E}">
        <p14:creationId xmlns:p14="http://schemas.microsoft.com/office/powerpoint/2010/main" val="1817098108"/>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355E7-0055-5D09-C26B-5EEAF158A40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5063B6-D316-F8CF-669B-64ADB696EC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80BB50-16BA-DE23-014A-F7C8FE5F8E88}"/>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13D4C44A-CC1F-8F90-6737-4AB79640D3B7}"/>
              </a:ext>
            </a:extLst>
          </p:cNvPr>
          <p:cNvSpPr>
            <a:spLocks noGrp="1"/>
          </p:cNvSpPr>
          <p:nvPr>
            <p:ph type="title"/>
          </p:nvPr>
        </p:nvSpPr>
        <p:spPr/>
        <p:txBody>
          <a:bodyPr/>
          <a:lstStyle/>
          <a:p>
            <a:r>
              <a:rPr lang="en-US"/>
              <a:t>Lab 4</a:t>
            </a:r>
          </a:p>
        </p:txBody>
      </p:sp>
      <p:sp>
        <p:nvSpPr>
          <p:cNvPr id="6" name="Text Placeholder 5">
            <a:extLst>
              <a:ext uri="{FF2B5EF4-FFF2-40B4-BE49-F238E27FC236}">
                <a16:creationId xmlns:a16="http://schemas.microsoft.com/office/drawing/2014/main" id="{FD20306E-537B-A9CE-F876-E5948E5EB646}"/>
              </a:ext>
            </a:extLst>
          </p:cNvPr>
          <p:cNvSpPr>
            <a:spLocks noGrp="1"/>
          </p:cNvSpPr>
          <p:nvPr>
            <p:ph type="body" sz="quarter" idx="21"/>
          </p:nvPr>
        </p:nvSpPr>
        <p:spPr/>
        <p:txBody>
          <a:bodyPr/>
          <a:lstStyle/>
          <a:p>
            <a:r>
              <a:rPr lang="en-US"/>
              <a:t>Mason Walters</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D6D18D99-44DF-177A-D3AB-6ADC190AB1CA}"/>
                  </a:ext>
                </a:extLst>
              </p:cNvPr>
              <p:cNvGraphicFramePr>
                <a:graphicFrameLocks noChangeAspect="1"/>
              </p:cNvGraphicFramePr>
              <p:nvPr>
                <p:extLst>
                  <p:ext uri="{D42A27DB-BD31-4B8C-83A1-F6EECF244321}">
                    <p14:modId xmlns:p14="http://schemas.microsoft.com/office/powerpoint/2010/main" val="2123626964"/>
                  </p:ext>
                </p:extLst>
              </p:nvPr>
            </p:nvGraphicFramePr>
            <p:xfrm>
              <a:off x="-2781608" y="955439"/>
              <a:ext cx="13108232" cy="7713073"/>
            </p:xfrm>
            <a:graphic>
              <a:graphicData uri="http://schemas.microsoft.com/office/drawing/2017/model3d">
                <am3d:model3d r:embed="rId3">
                  <am3d:spPr>
                    <a:xfrm>
                      <a:off x="0" y="0"/>
                      <a:ext cx="13108232" cy="7713073"/>
                    </a:xfrm>
                    <a:prstGeom prst="rect">
                      <a:avLst/>
                    </a:prstGeom>
                  </am3d:spPr>
                  <am3d:camera>
                    <am3d:pos x="0" y="0" z="55539656"/>
                    <am3d:up dx="0" dy="36000000" dz="0"/>
                    <am3d:lookAt x="0" y="0" z="0"/>
                    <am3d:perspective fov="2700000"/>
                  </am3d:camera>
                  <am3d:trans>
                    <am3d:meterPerModelUnit n="1933675" d="1000000"/>
                    <am3d:preTrans dx="-14907480" dy="-1050450" dz="-4410927"/>
                    <am3d:scale>
                      <am3d:sx n="1000000" d="1000000"/>
                      <am3d:sy n="1000000" d="1000000"/>
                      <am3d:sz n="1000000" d="1000000"/>
                    </am3d:scale>
                    <am3d:rot ax="2925044" ay="16547" az="-10781142"/>
                    <am3d:postTrans dx="0" dy="0" dz="0"/>
                  </am3d:trans>
                  <am3d:raster rName="Office3DRenderer" rVer="16.0.8326">
                    <am3d:blip r:embed="rId4"/>
                  </am3d:raster>
                  <am3d:objViewport viewportSz="159112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D6D18D99-44DF-177A-D3AB-6ADC190AB1CA}"/>
                  </a:ext>
                </a:extLst>
              </p:cNvPr>
              <p:cNvPicPr>
                <a:picLocks noGrp="1" noRot="1" noChangeAspect="1" noMove="1" noResize="1" noEditPoints="1" noAdjustHandles="1" noChangeArrowheads="1" noChangeShapeType="1" noCrop="1"/>
              </p:cNvPicPr>
              <p:nvPr/>
            </p:nvPicPr>
            <p:blipFill>
              <a:blip r:embed="rId4"/>
              <a:stretch>
                <a:fillRect/>
              </a:stretch>
            </p:blipFill>
            <p:spPr>
              <a:xfrm>
                <a:off x="-2781608" y="955439"/>
                <a:ext cx="13108232" cy="7713073"/>
              </a:xfrm>
              <a:prstGeom prst="rect">
                <a:avLst/>
              </a:prstGeom>
            </p:spPr>
          </p:pic>
        </mc:Fallback>
      </mc:AlternateContent>
      <p:sp>
        <p:nvSpPr>
          <p:cNvPr id="2" name="Down Arrow 1">
            <a:extLst>
              <a:ext uri="{FF2B5EF4-FFF2-40B4-BE49-F238E27FC236}">
                <a16:creationId xmlns:a16="http://schemas.microsoft.com/office/drawing/2014/main" id="{ACB03DFF-BADD-84F6-94E1-1A09B9685A89}"/>
              </a:ext>
            </a:extLst>
          </p:cNvPr>
          <p:cNvSpPr/>
          <p:nvPr/>
        </p:nvSpPr>
        <p:spPr>
          <a:xfrm rot="3782661">
            <a:off x="4643620" y="2304287"/>
            <a:ext cx="329184" cy="950976"/>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5F8A58B-FFE1-34A7-D962-7F4040205C58}"/>
              </a:ext>
            </a:extLst>
          </p:cNvPr>
          <p:cNvSpPr txBox="1"/>
          <p:nvPr/>
        </p:nvSpPr>
        <p:spPr>
          <a:xfrm>
            <a:off x="5510784" y="2109216"/>
            <a:ext cx="1999488" cy="369332"/>
          </a:xfrm>
          <a:prstGeom prst="rect">
            <a:avLst/>
          </a:prstGeom>
          <a:noFill/>
        </p:spPr>
        <p:txBody>
          <a:bodyPr wrap="square" rtlCol="0">
            <a:spAutoFit/>
          </a:bodyPr>
          <a:lstStyle/>
          <a:p>
            <a:r>
              <a:rPr lang="en-US"/>
              <a:t>Break Beam Sensor</a:t>
            </a:r>
          </a:p>
        </p:txBody>
      </p:sp>
    </p:spTree>
    <p:extLst>
      <p:ext uri="{BB962C8B-B14F-4D97-AF65-F5344CB8AC3E}">
        <p14:creationId xmlns:p14="http://schemas.microsoft.com/office/powerpoint/2010/main" val="2959480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9C9B-E72C-2EC0-D00B-7E50C868DAD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64524D9-2192-B4EC-1ACE-35A57A99665E}"/>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C71D8A1C-B51B-A482-5636-3341515F63AE}"/>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FD6314DD-B197-249A-10BC-F7AE5F31A829}"/>
              </a:ext>
            </a:extLst>
          </p:cNvPr>
          <p:cNvSpPr>
            <a:spLocks noGrp="1"/>
          </p:cNvSpPr>
          <p:nvPr>
            <p:ph type="title"/>
          </p:nvPr>
        </p:nvSpPr>
        <p:spPr/>
        <p:txBody>
          <a:bodyPr/>
          <a:lstStyle/>
          <a:p>
            <a:r>
              <a:rPr lang="en-US"/>
              <a:t>Lab 4</a:t>
            </a:r>
          </a:p>
        </p:txBody>
      </p:sp>
      <p:sp>
        <p:nvSpPr>
          <p:cNvPr id="6" name="Text Placeholder 5">
            <a:extLst>
              <a:ext uri="{FF2B5EF4-FFF2-40B4-BE49-F238E27FC236}">
                <a16:creationId xmlns:a16="http://schemas.microsoft.com/office/drawing/2014/main" id="{8867B925-A255-2137-09BA-6585AD198822}"/>
              </a:ext>
            </a:extLst>
          </p:cNvPr>
          <p:cNvSpPr>
            <a:spLocks noGrp="1"/>
          </p:cNvSpPr>
          <p:nvPr>
            <p:ph type="body" sz="quarter" idx="21"/>
          </p:nvPr>
        </p:nvSpPr>
        <p:spPr/>
        <p:txBody>
          <a:bodyPr/>
          <a:lstStyle/>
          <a:p>
            <a:r>
              <a:rPr lang="en-US"/>
              <a:t>Mason Walters</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CE2F57DD-8378-8B7E-34B2-5A24934D70D2}"/>
                  </a:ext>
                </a:extLst>
              </p:cNvPr>
              <p:cNvGraphicFramePr>
                <a:graphicFrameLocks noChangeAspect="1"/>
              </p:cNvGraphicFramePr>
              <p:nvPr/>
            </p:nvGraphicFramePr>
            <p:xfrm>
              <a:off x="1426736" y="1803931"/>
              <a:ext cx="7662119" cy="4268161"/>
            </p:xfrm>
            <a:graphic>
              <a:graphicData uri="http://schemas.microsoft.com/office/drawing/2017/model3d">
                <am3d:model3d r:embed="rId3">
                  <am3d:spPr>
                    <a:xfrm>
                      <a:off x="0" y="0"/>
                      <a:ext cx="7662119" cy="4268161"/>
                    </a:xfrm>
                    <a:prstGeom prst="rect">
                      <a:avLst/>
                    </a:prstGeom>
                  </am3d:spPr>
                  <am3d:camera>
                    <am3d:pos x="0" y="0" z="55539656"/>
                    <am3d:up dx="0" dy="36000000" dz="0"/>
                    <am3d:lookAt x="0" y="0" z="0"/>
                    <am3d:perspective fov="2700000"/>
                  </am3d:camera>
                  <am3d:trans>
                    <am3d:meterPerModelUnit n="1933675" d="1000000"/>
                    <am3d:preTrans dx="-14907480" dy="-1050450" dz="-4410927"/>
                    <am3d:scale>
                      <am3d:sx n="1000000" d="1000000"/>
                      <am3d:sy n="1000000" d="1000000"/>
                      <am3d:sz n="1000000" d="1000000"/>
                    </am3d:scale>
                    <am3d:rot ax="-200005" ay="49984" az="10797090"/>
                    <am3d:postTrans dx="0" dy="0" dz="0"/>
                  </am3d:trans>
                  <am3d:raster rName="Office3DRenderer" rVer="16.0.8326">
                    <am3d:blip r:embed="rId4"/>
                  </am3d:raster>
                  <am3d:objViewport viewportSz="97933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CE2F57DD-8378-8B7E-34B2-5A24934D70D2}"/>
                  </a:ext>
                </a:extLst>
              </p:cNvPr>
              <p:cNvPicPr>
                <a:picLocks noGrp="1" noRot="1" noChangeAspect="1" noMove="1" noResize="1" noEditPoints="1" noAdjustHandles="1" noChangeArrowheads="1" noChangeShapeType="1" noCrop="1"/>
              </p:cNvPicPr>
              <p:nvPr/>
            </p:nvPicPr>
            <p:blipFill>
              <a:blip r:embed="rId4"/>
              <a:stretch>
                <a:fillRect/>
              </a:stretch>
            </p:blipFill>
            <p:spPr>
              <a:xfrm>
                <a:off x="1426736" y="1803931"/>
                <a:ext cx="7662119" cy="4268161"/>
              </a:xfrm>
              <a:prstGeom prst="rect">
                <a:avLst/>
              </a:prstGeom>
            </p:spPr>
          </p:pic>
        </mc:Fallback>
      </mc:AlternateContent>
      <p:sp>
        <p:nvSpPr>
          <p:cNvPr id="2" name="Rectangle 1">
            <a:extLst>
              <a:ext uri="{FF2B5EF4-FFF2-40B4-BE49-F238E27FC236}">
                <a16:creationId xmlns:a16="http://schemas.microsoft.com/office/drawing/2014/main" id="{F1964285-0A58-BF48-474F-AE1FF1195503}"/>
              </a:ext>
            </a:extLst>
          </p:cNvPr>
          <p:cNvSpPr/>
          <p:nvPr/>
        </p:nvSpPr>
        <p:spPr>
          <a:xfrm>
            <a:off x="3776472" y="3355848"/>
            <a:ext cx="5166360" cy="12984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210EBD-370E-66C9-C4D2-B5DAE6902049}"/>
              </a:ext>
            </a:extLst>
          </p:cNvPr>
          <p:cNvSpPr/>
          <p:nvPr/>
        </p:nvSpPr>
        <p:spPr>
          <a:xfrm>
            <a:off x="6992944" y="5252765"/>
            <a:ext cx="632427" cy="48338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1BAAFD7-13E2-5FA6-4BBD-A79AE516AD3D}"/>
              </a:ext>
            </a:extLst>
          </p:cNvPr>
          <p:cNvGrpSpPr/>
          <p:nvPr/>
        </p:nvGrpSpPr>
        <p:grpSpPr>
          <a:xfrm>
            <a:off x="7181850" y="4704819"/>
            <a:ext cx="257175" cy="791106"/>
            <a:chOff x="7181850" y="4704819"/>
            <a:chExt cx="257175" cy="791106"/>
          </a:xfrm>
        </p:grpSpPr>
        <p:sp>
          <p:nvSpPr>
            <p:cNvPr id="9" name="Rectangle 8">
              <a:extLst>
                <a:ext uri="{FF2B5EF4-FFF2-40B4-BE49-F238E27FC236}">
                  <a16:creationId xmlns:a16="http://schemas.microsoft.com/office/drawing/2014/main" id="{8108118A-E36A-C5F8-4DFF-65BFCEAC1D26}"/>
                </a:ext>
              </a:extLst>
            </p:cNvPr>
            <p:cNvSpPr/>
            <p:nvPr/>
          </p:nvSpPr>
          <p:spPr>
            <a:xfrm>
              <a:off x="7181850" y="4829175"/>
              <a:ext cx="257175" cy="66675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1FF69F1-38D8-EDAF-9B0D-2CD283E1AC6D}"/>
                </a:ext>
              </a:extLst>
            </p:cNvPr>
            <p:cNvSpPr/>
            <p:nvPr/>
          </p:nvSpPr>
          <p:spPr>
            <a:xfrm>
              <a:off x="7181850" y="4704819"/>
              <a:ext cx="257175" cy="248711"/>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Arrow: Up 11">
            <a:extLst>
              <a:ext uri="{FF2B5EF4-FFF2-40B4-BE49-F238E27FC236}">
                <a16:creationId xmlns:a16="http://schemas.microsoft.com/office/drawing/2014/main" id="{1FAADFB9-CDE3-6D3D-AA03-A6699AFCD29F}"/>
              </a:ext>
            </a:extLst>
          </p:cNvPr>
          <p:cNvSpPr/>
          <p:nvPr/>
        </p:nvSpPr>
        <p:spPr>
          <a:xfrm rot="4519696">
            <a:off x="5809461" y="5439824"/>
            <a:ext cx="333375" cy="781050"/>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097FAB-ACEF-8606-5F10-E88B9FAE50BD}"/>
              </a:ext>
            </a:extLst>
          </p:cNvPr>
          <p:cNvSpPr txBox="1"/>
          <p:nvPr/>
        </p:nvSpPr>
        <p:spPr>
          <a:xfrm>
            <a:off x="3667125" y="5736148"/>
            <a:ext cx="1762125" cy="369332"/>
          </a:xfrm>
          <a:prstGeom prst="rect">
            <a:avLst/>
          </a:prstGeom>
          <a:noFill/>
        </p:spPr>
        <p:txBody>
          <a:bodyPr wrap="square" rtlCol="0">
            <a:spAutoFit/>
          </a:bodyPr>
          <a:lstStyle/>
          <a:p>
            <a:r>
              <a:rPr lang="en-US"/>
              <a:t>Linear Actuator</a:t>
            </a:r>
          </a:p>
        </p:txBody>
      </p:sp>
    </p:spTree>
    <p:extLst>
      <p:ext uri="{BB962C8B-B14F-4D97-AF65-F5344CB8AC3E}">
        <p14:creationId xmlns:p14="http://schemas.microsoft.com/office/powerpoint/2010/main" val="194493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2"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556FC-7495-71FD-CE4D-35E9DDE3A81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12FC70-3930-9147-F484-E2492C037336}"/>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65E25296-ED62-EF0E-BEBE-E3DF9E04B50B}"/>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530F8DBA-0A6B-9D22-FB8C-57A0382CAB10}"/>
              </a:ext>
            </a:extLst>
          </p:cNvPr>
          <p:cNvSpPr>
            <a:spLocks noGrp="1"/>
          </p:cNvSpPr>
          <p:nvPr>
            <p:ph type="title"/>
          </p:nvPr>
        </p:nvSpPr>
        <p:spPr/>
        <p:txBody>
          <a:bodyPr/>
          <a:lstStyle/>
          <a:p>
            <a:r>
              <a:rPr lang="en-US"/>
              <a:t>Lab 4</a:t>
            </a:r>
          </a:p>
        </p:txBody>
      </p:sp>
      <p:sp>
        <p:nvSpPr>
          <p:cNvPr id="6" name="Text Placeholder 5">
            <a:extLst>
              <a:ext uri="{FF2B5EF4-FFF2-40B4-BE49-F238E27FC236}">
                <a16:creationId xmlns:a16="http://schemas.microsoft.com/office/drawing/2014/main" id="{3D09F65F-39A2-3D08-E5C4-7DB74B707D5B}"/>
              </a:ext>
            </a:extLst>
          </p:cNvPr>
          <p:cNvSpPr>
            <a:spLocks noGrp="1"/>
          </p:cNvSpPr>
          <p:nvPr>
            <p:ph type="body" sz="quarter" idx="21"/>
          </p:nvPr>
        </p:nvSpPr>
        <p:spPr/>
        <p:txBody>
          <a:bodyPr/>
          <a:lstStyle/>
          <a:p>
            <a:r>
              <a:rPr lang="en-US"/>
              <a:t>Mason Walters</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09A26C96-6399-1276-FFC2-8EA47F5F540D}"/>
                  </a:ext>
                </a:extLst>
              </p:cNvPr>
              <p:cNvGraphicFramePr>
                <a:graphicFrameLocks noChangeAspect="1"/>
              </p:cNvGraphicFramePr>
              <p:nvPr>
                <p:extLst>
                  <p:ext uri="{D42A27DB-BD31-4B8C-83A1-F6EECF244321}">
                    <p14:modId xmlns:p14="http://schemas.microsoft.com/office/powerpoint/2010/main" val="3386345685"/>
                  </p:ext>
                </p:extLst>
              </p:nvPr>
            </p:nvGraphicFramePr>
            <p:xfrm>
              <a:off x="1426736" y="1803931"/>
              <a:ext cx="7662119" cy="4268161"/>
            </p:xfrm>
            <a:graphic>
              <a:graphicData uri="http://schemas.microsoft.com/office/drawing/2017/model3d">
                <am3d:model3d r:embed="rId3">
                  <am3d:spPr>
                    <a:xfrm>
                      <a:off x="0" y="0"/>
                      <a:ext cx="7662119" cy="4268161"/>
                    </a:xfrm>
                    <a:prstGeom prst="rect">
                      <a:avLst/>
                    </a:prstGeom>
                  </am3d:spPr>
                  <am3d:camera>
                    <am3d:pos x="0" y="0" z="55539656"/>
                    <am3d:up dx="0" dy="36000000" dz="0"/>
                    <am3d:lookAt x="0" y="0" z="0"/>
                    <am3d:perspective fov="2700000"/>
                  </am3d:camera>
                  <am3d:trans>
                    <am3d:meterPerModelUnit n="1933675" d="1000000"/>
                    <am3d:preTrans dx="-14907480" dy="-1050450" dz="-4410927"/>
                    <am3d:scale>
                      <am3d:sx n="1000000" d="1000000"/>
                      <am3d:sy n="1000000" d="1000000"/>
                      <am3d:sz n="1000000" d="1000000"/>
                    </am3d:scale>
                    <am3d:rot ax="-200005" ay="49984" az="10797090"/>
                    <am3d:postTrans dx="0" dy="0" dz="0"/>
                  </am3d:trans>
                  <am3d:raster rName="Office3DRenderer" rVer="16.0.8326">
                    <am3d:blip r:embed="rId4"/>
                  </am3d:raster>
                  <am3d:objViewport viewportSz="97933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09A26C96-6399-1276-FFC2-8EA47F5F540D}"/>
                  </a:ext>
                </a:extLst>
              </p:cNvPr>
              <p:cNvPicPr>
                <a:picLocks noGrp="1" noRot="1" noChangeAspect="1" noMove="1" noResize="1" noEditPoints="1" noAdjustHandles="1" noChangeArrowheads="1" noChangeShapeType="1" noCrop="1"/>
              </p:cNvPicPr>
              <p:nvPr/>
            </p:nvPicPr>
            <p:blipFill>
              <a:blip r:embed="rId4"/>
              <a:stretch>
                <a:fillRect/>
              </a:stretch>
            </p:blipFill>
            <p:spPr>
              <a:xfrm>
                <a:off x="1426736" y="1803931"/>
                <a:ext cx="7662119" cy="4268161"/>
              </a:xfrm>
              <a:prstGeom prst="rect">
                <a:avLst/>
              </a:prstGeom>
            </p:spPr>
          </p:pic>
        </mc:Fallback>
      </mc:AlternateContent>
      <p:sp>
        <p:nvSpPr>
          <p:cNvPr id="2" name="Rectangle 1">
            <a:extLst>
              <a:ext uri="{FF2B5EF4-FFF2-40B4-BE49-F238E27FC236}">
                <a16:creationId xmlns:a16="http://schemas.microsoft.com/office/drawing/2014/main" id="{6A1BE88C-BCE1-68C2-959E-41D2211CFFFC}"/>
              </a:ext>
            </a:extLst>
          </p:cNvPr>
          <p:cNvSpPr/>
          <p:nvPr/>
        </p:nvSpPr>
        <p:spPr>
          <a:xfrm>
            <a:off x="3776471" y="3355846"/>
            <a:ext cx="5166360" cy="12984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DFFD7A-7FF8-6E41-82A2-FD00A7BFA732}"/>
              </a:ext>
            </a:extLst>
          </p:cNvPr>
          <p:cNvSpPr/>
          <p:nvPr/>
        </p:nvSpPr>
        <p:spPr>
          <a:xfrm>
            <a:off x="6992944" y="5252765"/>
            <a:ext cx="632427" cy="48338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59B06AC-6480-E5C9-2906-7B58E8232FB1}"/>
              </a:ext>
            </a:extLst>
          </p:cNvPr>
          <p:cNvGrpSpPr/>
          <p:nvPr/>
        </p:nvGrpSpPr>
        <p:grpSpPr>
          <a:xfrm>
            <a:off x="7180569" y="4702413"/>
            <a:ext cx="257175" cy="791106"/>
            <a:chOff x="7181850" y="4704819"/>
            <a:chExt cx="257175" cy="791106"/>
          </a:xfrm>
        </p:grpSpPr>
        <p:sp>
          <p:nvSpPr>
            <p:cNvPr id="9" name="Rectangle 8">
              <a:extLst>
                <a:ext uri="{FF2B5EF4-FFF2-40B4-BE49-F238E27FC236}">
                  <a16:creationId xmlns:a16="http://schemas.microsoft.com/office/drawing/2014/main" id="{A252EB8A-E282-4E82-A4C0-21879C82B94F}"/>
                </a:ext>
              </a:extLst>
            </p:cNvPr>
            <p:cNvSpPr/>
            <p:nvPr/>
          </p:nvSpPr>
          <p:spPr>
            <a:xfrm>
              <a:off x="7181850" y="4829175"/>
              <a:ext cx="257175" cy="66675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5CFC6B6-8D3E-43E2-91CF-FF6209923A0B}"/>
                </a:ext>
              </a:extLst>
            </p:cNvPr>
            <p:cNvSpPr/>
            <p:nvPr/>
          </p:nvSpPr>
          <p:spPr>
            <a:xfrm>
              <a:off x="7181850" y="4704819"/>
              <a:ext cx="257175" cy="248711"/>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mc:Choice xmlns:am3d="http://schemas.microsoft.com/office/drawing/2017/model3d" Requires="am3d">
          <p:graphicFrame>
            <p:nvGraphicFramePr>
              <p:cNvPr id="14" name="3D Model 13">
                <a:extLst>
                  <a:ext uri="{FF2B5EF4-FFF2-40B4-BE49-F238E27FC236}">
                    <a16:creationId xmlns:a16="http://schemas.microsoft.com/office/drawing/2014/main" id="{EFCEC8BD-12A2-3577-D77A-BF6A2D9F6760}"/>
                  </a:ext>
                </a:extLst>
              </p:cNvPr>
              <p:cNvGraphicFramePr>
                <a:graphicFrameLocks noChangeAspect="1"/>
              </p:cNvGraphicFramePr>
              <p:nvPr>
                <p:extLst>
                  <p:ext uri="{D42A27DB-BD31-4B8C-83A1-F6EECF244321}">
                    <p14:modId xmlns:p14="http://schemas.microsoft.com/office/powerpoint/2010/main" val="426368225"/>
                  </p:ext>
                </p:extLst>
              </p:nvPr>
            </p:nvGraphicFramePr>
            <p:xfrm>
              <a:off x="3776471" y="3509166"/>
              <a:ext cx="976609" cy="991809"/>
            </p:xfrm>
            <a:graphic>
              <a:graphicData uri="http://schemas.microsoft.com/office/drawing/2017/model3d">
                <am3d:model3d r:embed="rId5">
                  <am3d:spPr>
                    <a:xfrm>
                      <a:off x="0" y="0"/>
                      <a:ext cx="976609" cy="991809"/>
                    </a:xfrm>
                    <a:prstGeom prst="rect">
                      <a:avLst/>
                    </a:prstGeom>
                  </am3d:spPr>
                  <am3d:camera>
                    <am3d:pos x="0" y="0" z="72699399"/>
                    <am3d:up dx="0" dy="36000000" dz="0"/>
                    <am3d:lookAt x="0" y="0" z="0"/>
                    <am3d:perspective fov="2700000"/>
                  </am3d:camera>
                  <am3d:trans>
                    <am3d:meterPerModelUnit n="16666667" d="1000000"/>
                    <am3d:preTrans dx="-15000000" dy="-17999997" dz="-15000000"/>
                    <am3d:scale>
                      <am3d:sx n="1000000" d="1000000"/>
                      <am3d:sy n="1000000" d="1000000"/>
                      <am3d:sz n="1000000" d="1000000"/>
                    </am3d:scale>
                    <am3d:rot ax="5485355" ay="7" az="18"/>
                    <am3d:postTrans dx="0" dy="0" dz="0"/>
                  </am3d:trans>
                  <am3d:raster rName="Office3DRenderer" rVer="16.0.8326">
                    <am3d:blip r:embed="rId6"/>
                  </am3d:raster>
                  <am3d:objViewport viewportSz="14652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a:extLst>
                  <a:ext uri="{FF2B5EF4-FFF2-40B4-BE49-F238E27FC236}">
                    <a16:creationId xmlns:a16="http://schemas.microsoft.com/office/drawing/2014/main" id="{EFCEC8BD-12A2-3577-D77A-BF6A2D9F6760}"/>
                  </a:ext>
                </a:extLst>
              </p:cNvPr>
              <p:cNvPicPr>
                <a:picLocks noGrp="1" noRot="1" noChangeAspect="1" noMove="1" noResize="1" noEditPoints="1" noAdjustHandles="1" noChangeArrowheads="1" noChangeShapeType="1" noCrop="1"/>
              </p:cNvPicPr>
              <p:nvPr/>
            </p:nvPicPr>
            <p:blipFill>
              <a:blip r:embed="rId6"/>
              <a:stretch>
                <a:fillRect/>
              </a:stretch>
            </p:blipFill>
            <p:spPr>
              <a:xfrm>
                <a:off x="3776471" y="3509166"/>
                <a:ext cx="976609" cy="991809"/>
              </a:xfrm>
              <a:prstGeom prst="rect">
                <a:avLst/>
              </a:prstGeom>
            </p:spPr>
          </p:pic>
        </mc:Fallback>
      </mc:AlternateContent>
      <p:sp>
        <p:nvSpPr>
          <p:cNvPr id="15" name="Flowchart: Connector 14">
            <a:extLst>
              <a:ext uri="{FF2B5EF4-FFF2-40B4-BE49-F238E27FC236}">
                <a16:creationId xmlns:a16="http://schemas.microsoft.com/office/drawing/2014/main" id="{8EBBBCAE-C105-660A-0B80-BB1C543BFCAC}"/>
              </a:ext>
            </a:extLst>
          </p:cNvPr>
          <p:cNvSpPr/>
          <p:nvPr/>
        </p:nvSpPr>
        <p:spPr>
          <a:xfrm>
            <a:off x="6753225" y="1657350"/>
            <a:ext cx="533400" cy="457200"/>
          </a:xfrm>
          <a:prstGeom prst="flowChartConnector">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2FFC2428-BEB6-3847-FA8B-3260C252FB6D}"/>
              </a:ext>
            </a:extLst>
          </p:cNvPr>
          <p:cNvSpPr/>
          <p:nvPr/>
        </p:nvSpPr>
        <p:spPr>
          <a:xfrm rot="2914457">
            <a:off x="6105524" y="2176002"/>
            <a:ext cx="238125" cy="592306"/>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390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3.7037E-6 L 0.08008 0.00092 " pathEditMode="relative" rAng="0" ptsTypes="AA">
                                      <p:cBhvr>
                                        <p:cTn id="6" dur="2000" fill="hold"/>
                                        <p:tgtEl>
                                          <p:spTgt spid="14"/>
                                        </p:tgtEl>
                                        <p:attrNameLst>
                                          <p:attrName>ppt_x</p:attrName>
                                          <p:attrName>ppt_y</p:attrName>
                                        </p:attrNameLst>
                                      </p:cBhvr>
                                      <p:rCtr x="3997" y="4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35" presetClass="emph" presetSubtype="0" repeatCount="indefinite" fill="hold" grpId="1" nodeType="withEffect">
                                  <p:stCondLst>
                                    <p:cond delay="0"/>
                                  </p:stCondLst>
                                  <p:endCondLst>
                                    <p:cond evt="onNext" delay="0">
                                      <p:tgtEl>
                                        <p:sldTgt/>
                                      </p:tgtEl>
                                    </p:cond>
                                  </p:endCondLst>
                                  <p:childTnLst>
                                    <p:anim calcmode="discrete" valueType="str">
                                      <p:cBhvr>
                                        <p:cTn id="14"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08008 0.00092 L 0.25 3.7037E-6 " pathEditMode="relative" rAng="0" ptsTypes="AA">
                                      <p:cBhvr>
                                        <p:cTn id="24" dur="2000" fill="hold"/>
                                        <p:tgtEl>
                                          <p:spTgt spid="14"/>
                                        </p:tgtEl>
                                        <p:attrNameLst>
                                          <p:attrName>ppt_x</p:attrName>
                                          <p:attrName>ppt_y</p:attrName>
                                        </p:attrNameLst>
                                      </p:cBhvr>
                                      <p:rCtr x="8516" y="185"/>
                                    </p:animMotion>
                                  </p:childTnLst>
                                </p:cTn>
                              </p:par>
                            </p:childTnLst>
                          </p:cTn>
                        </p:par>
                      </p:childTnLst>
                    </p:cTn>
                  </p:par>
                  <p:par>
                    <p:cTn id="25" fill="hold">
                      <p:stCondLst>
                        <p:cond delay="indefinite"/>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8.33333E-7 2.96296E-6 L -0.00195 -0.11667 " pathEditMode="relative" rAng="0" ptsTypes="AA">
                                      <p:cBhvr>
                                        <p:cTn id="28" dur="2000" fill="hold"/>
                                        <p:tgtEl>
                                          <p:spTgt spid="11"/>
                                        </p:tgtEl>
                                        <p:attrNameLst>
                                          <p:attrName>ppt_x</p:attrName>
                                          <p:attrName>ppt_y</p:attrName>
                                        </p:attrNameLst>
                                      </p:cBhvr>
                                      <p:rCtr x="-104" y="-5833"/>
                                    </p:animMotion>
                                  </p:childTnLst>
                                </p:cTn>
                              </p:par>
                              <p:par>
                                <p:cTn id="29" presetID="64" presetClass="path" presetSubtype="0" accel="50000" decel="50000" fill="hold" nodeType="withEffect">
                                  <p:stCondLst>
                                    <p:cond delay="1000"/>
                                  </p:stCondLst>
                                  <p:childTnLst>
                                    <p:animMotion origin="layout" path="M 0.25 -5.0307E-17 L 0.24792 -0.24051 " pathEditMode="relative" rAng="0" ptsTypes="AA">
                                      <p:cBhvr>
                                        <p:cTn id="30" dur="2000" fill="hold"/>
                                        <p:tgtEl>
                                          <p:spTgt spid="14"/>
                                        </p:tgtEl>
                                        <p:attrNameLst>
                                          <p:attrName>ppt_x</p:attrName>
                                          <p:attrName>ppt_y</p:attrName>
                                        </p:attrNameLst>
                                      </p:cBhvr>
                                      <p:rCtr x="0" y="-1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6" grpId="0" animBg="1"/>
      <p:bldP spid="16"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B799931-852C-EC47-AB6F-4EFD8CA6815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375002-4635-47B7-57E0-E3A5AF36361D}"/>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1D4B2959-CE6B-1C18-3F57-5B517063E311}"/>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5" name="Title 4">
            <a:extLst>
              <a:ext uri="{FF2B5EF4-FFF2-40B4-BE49-F238E27FC236}">
                <a16:creationId xmlns:a16="http://schemas.microsoft.com/office/drawing/2014/main" id="{9E5CA65F-EB3D-E27E-90D4-F6CDACBEA514}"/>
              </a:ext>
            </a:extLst>
          </p:cNvPr>
          <p:cNvSpPr>
            <a:spLocks noGrp="1"/>
          </p:cNvSpPr>
          <p:nvPr>
            <p:ph type="title"/>
          </p:nvPr>
        </p:nvSpPr>
        <p:spPr/>
        <p:txBody>
          <a:bodyPr/>
          <a:lstStyle/>
          <a:p>
            <a:r>
              <a:rPr lang="en-US"/>
              <a:t>State Diagram</a:t>
            </a:r>
          </a:p>
        </p:txBody>
      </p:sp>
      <p:sp>
        <p:nvSpPr>
          <p:cNvPr id="6" name="Text Placeholder 5">
            <a:extLst>
              <a:ext uri="{FF2B5EF4-FFF2-40B4-BE49-F238E27FC236}">
                <a16:creationId xmlns:a16="http://schemas.microsoft.com/office/drawing/2014/main" id="{5A8395C0-B7D7-C8B6-C312-A058E7622250}"/>
              </a:ext>
            </a:extLst>
          </p:cNvPr>
          <p:cNvSpPr>
            <a:spLocks noGrp="1"/>
          </p:cNvSpPr>
          <p:nvPr>
            <p:ph type="body" sz="quarter" idx="21"/>
          </p:nvPr>
        </p:nvSpPr>
        <p:spPr/>
        <p:txBody>
          <a:bodyPr/>
          <a:lstStyle/>
          <a:p>
            <a:r>
              <a:rPr lang="en-US"/>
              <a:t>Mason Walters</a:t>
            </a:r>
          </a:p>
        </p:txBody>
      </p:sp>
      <p:pic>
        <p:nvPicPr>
          <p:cNvPr id="8" name="Picture 7" descr="A diagram of a machine&#10;&#10;AI-generated content may be incorrect.">
            <a:extLst>
              <a:ext uri="{FF2B5EF4-FFF2-40B4-BE49-F238E27FC236}">
                <a16:creationId xmlns:a16="http://schemas.microsoft.com/office/drawing/2014/main" id="{5DB87862-68CA-451E-60EF-E89EA0B10A53}"/>
              </a:ext>
            </a:extLst>
          </p:cNvPr>
          <p:cNvPicPr>
            <a:picLocks noChangeAspect="1"/>
          </p:cNvPicPr>
          <p:nvPr/>
        </p:nvPicPr>
        <p:blipFill>
          <a:blip r:embed="rId4"/>
          <a:stretch>
            <a:fillRect/>
          </a:stretch>
        </p:blipFill>
        <p:spPr>
          <a:xfrm>
            <a:off x="2213308" y="1515967"/>
            <a:ext cx="6370431" cy="4861973"/>
          </a:xfrm>
          <a:prstGeom prst="rect">
            <a:avLst/>
          </a:prstGeom>
        </p:spPr>
      </p:pic>
    </p:spTree>
    <p:extLst>
      <p:ext uri="{BB962C8B-B14F-4D97-AF65-F5344CB8AC3E}">
        <p14:creationId xmlns:p14="http://schemas.microsoft.com/office/powerpoint/2010/main" val="2642374973"/>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 program&#10;&#10;Description automatically generated">
            <a:extLst>
              <a:ext uri="{FF2B5EF4-FFF2-40B4-BE49-F238E27FC236}">
                <a16:creationId xmlns:a16="http://schemas.microsoft.com/office/drawing/2014/main" id="{0079ECF6-FC89-D176-A937-E099A385BBB2}"/>
              </a:ext>
            </a:extLst>
          </p:cNvPr>
          <p:cNvPicPr>
            <a:picLocks noChangeAspect="1"/>
          </p:cNvPicPr>
          <p:nvPr/>
        </p:nvPicPr>
        <p:blipFill>
          <a:blip r:embed="rId3"/>
          <a:stretch>
            <a:fillRect/>
          </a:stretch>
        </p:blipFill>
        <p:spPr>
          <a:xfrm>
            <a:off x="4290158" y="2538824"/>
            <a:ext cx="5415848" cy="3540642"/>
          </a:xfrm>
          <a:prstGeom prst="rect">
            <a:avLst/>
          </a:prstGeom>
        </p:spPr>
      </p:pic>
      <p:grpSp>
        <p:nvGrpSpPr>
          <p:cNvPr id="25" name="Group 24">
            <a:extLst>
              <a:ext uri="{FF2B5EF4-FFF2-40B4-BE49-F238E27FC236}">
                <a16:creationId xmlns:a16="http://schemas.microsoft.com/office/drawing/2014/main" id="{935D43A5-47CD-439C-D82D-06B4005A8AA7}"/>
              </a:ext>
            </a:extLst>
          </p:cNvPr>
          <p:cNvGrpSpPr/>
          <p:nvPr/>
        </p:nvGrpSpPr>
        <p:grpSpPr>
          <a:xfrm>
            <a:off x="4110994" y="1956251"/>
            <a:ext cx="2645210" cy="4421687"/>
            <a:chOff x="4011395" y="2538824"/>
            <a:chExt cx="2645210" cy="3540642"/>
          </a:xfrm>
        </p:grpSpPr>
        <p:sp>
          <p:nvSpPr>
            <p:cNvPr id="27" name="Rounded Rectangle 26">
              <a:extLst>
                <a:ext uri="{FF2B5EF4-FFF2-40B4-BE49-F238E27FC236}">
                  <a16:creationId xmlns:a16="http://schemas.microsoft.com/office/drawing/2014/main" id="{B5A6CC81-F8F7-3F91-0452-2249945B7E1C}"/>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8" name="Rounded Rectangle 27">
              <a:extLst>
                <a:ext uri="{FF2B5EF4-FFF2-40B4-BE49-F238E27FC236}">
                  <a16:creationId xmlns:a16="http://schemas.microsoft.com/office/drawing/2014/main" id="{D7A9D401-ABB8-AAB5-77EA-90497DD2E26D}"/>
                </a:ext>
              </a:extLst>
            </p:cNvPr>
            <p:cNvSpPr/>
            <p:nvPr/>
          </p:nvSpPr>
          <p:spPr>
            <a:xfrm>
              <a:off x="4011395" y="2538824"/>
              <a:ext cx="2645210" cy="70410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t>Opta</a:t>
              </a:r>
              <a:endParaRPr lang="en-US" b="1"/>
            </a:p>
          </p:txBody>
        </p:sp>
      </p:grpSp>
      <p:sp>
        <p:nvSpPr>
          <p:cNvPr id="3" name="Footer Placeholder 2">
            <a:extLst>
              <a:ext uri="{FF2B5EF4-FFF2-40B4-BE49-F238E27FC236}">
                <a16:creationId xmlns:a16="http://schemas.microsoft.com/office/drawing/2014/main" id="{A5025CB3-BE7F-1CDA-57C3-DBD076144D1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FABEE2A3-34F9-6262-D29A-0222F59502F0}"/>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6" name="Text Placeholder 5">
            <a:extLst>
              <a:ext uri="{FF2B5EF4-FFF2-40B4-BE49-F238E27FC236}">
                <a16:creationId xmlns:a16="http://schemas.microsoft.com/office/drawing/2014/main" id="{10CB25BD-2AA2-D8D8-5F76-82E5D40D8314}"/>
              </a:ext>
            </a:extLst>
          </p:cNvPr>
          <p:cNvSpPr>
            <a:spLocks noGrp="1"/>
          </p:cNvSpPr>
          <p:nvPr>
            <p:ph type="body" sz="quarter" idx="21"/>
          </p:nvPr>
        </p:nvSpPr>
        <p:spPr/>
        <p:txBody>
          <a:bodyPr/>
          <a:lstStyle/>
          <a:p>
            <a:r>
              <a:rPr lang="en-US">
                <a:ea typeface="Calibri"/>
              </a:rPr>
              <a:t>Onyx Oh</a:t>
            </a:r>
            <a:endParaRPr lang="en-US"/>
          </a:p>
        </p:txBody>
      </p:sp>
      <p:grpSp>
        <p:nvGrpSpPr>
          <p:cNvPr id="17" name="Group 16">
            <a:extLst>
              <a:ext uri="{FF2B5EF4-FFF2-40B4-BE49-F238E27FC236}">
                <a16:creationId xmlns:a16="http://schemas.microsoft.com/office/drawing/2014/main" id="{F6F4A3D6-0D5A-4C25-F1B3-49CFAFE2E766}"/>
              </a:ext>
            </a:extLst>
          </p:cNvPr>
          <p:cNvGrpSpPr/>
          <p:nvPr/>
        </p:nvGrpSpPr>
        <p:grpSpPr>
          <a:xfrm>
            <a:off x="7339559" y="1956251"/>
            <a:ext cx="2645210" cy="4421687"/>
            <a:chOff x="4011395" y="2538824"/>
            <a:chExt cx="2645210" cy="3540642"/>
          </a:xfrm>
        </p:grpSpPr>
        <p:sp>
          <p:nvSpPr>
            <p:cNvPr id="18" name="Rounded Rectangle 17">
              <a:extLst>
                <a:ext uri="{FF2B5EF4-FFF2-40B4-BE49-F238E27FC236}">
                  <a16:creationId xmlns:a16="http://schemas.microsoft.com/office/drawing/2014/main" id="{3467C55A-CF94-9688-8B69-3E67861CDDD0}"/>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DEA38C4B-F188-657D-F0FF-4A059EC35CA2}"/>
                </a:ext>
              </a:extLst>
            </p:cNvPr>
            <p:cNvSpPr/>
            <p:nvPr/>
          </p:nvSpPr>
          <p:spPr>
            <a:xfrm>
              <a:off x="4011395" y="2538824"/>
              <a:ext cx="2645210" cy="70410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Arduino</a:t>
              </a:r>
            </a:p>
          </p:txBody>
        </p:sp>
      </p:grpSp>
      <p:sp>
        <p:nvSpPr>
          <p:cNvPr id="10" name="Oval 9">
            <a:extLst>
              <a:ext uri="{FF2B5EF4-FFF2-40B4-BE49-F238E27FC236}">
                <a16:creationId xmlns:a16="http://schemas.microsoft.com/office/drawing/2014/main" id="{3D8EE046-2526-11F7-F7DB-0586708BFB10}"/>
              </a:ext>
            </a:extLst>
          </p:cNvPr>
          <p:cNvSpPr/>
          <p:nvPr/>
        </p:nvSpPr>
        <p:spPr>
          <a:xfrm>
            <a:off x="4285163" y="2386818"/>
            <a:ext cx="5300409" cy="4489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89CDF92-97EC-39E5-5E36-345162C4D079}"/>
              </a:ext>
            </a:extLst>
          </p:cNvPr>
          <p:cNvGrpSpPr/>
          <p:nvPr/>
        </p:nvGrpSpPr>
        <p:grpSpPr>
          <a:xfrm>
            <a:off x="882429" y="1956251"/>
            <a:ext cx="2647409" cy="4421688"/>
            <a:chOff x="4009196" y="2049287"/>
            <a:chExt cx="2647409" cy="4030179"/>
          </a:xfrm>
        </p:grpSpPr>
        <p:sp>
          <p:nvSpPr>
            <p:cNvPr id="20" name="Rounded Rectangle 19">
              <a:extLst>
                <a:ext uri="{FF2B5EF4-FFF2-40B4-BE49-F238E27FC236}">
                  <a16:creationId xmlns:a16="http://schemas.microsoft.com/office/drawing/2014/main" id="{50F01D6C-6E2D-622A-6BEB-0DACDF52F6CC}"/>
                </a:ext>
              </a:extLst>
            </p:cNvPr>
            <p:cNvSpPr/>
            <p:nvPr/>
          </p:nvSpPr>
          <p:spPr>
            <a:xfrm>
              <a:off x="4011395" y="2118360"/>
              <a:ext cx="2645210" cy="3961106"/>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
              </a:pPr>
              <a:endParaRPr lang="en-US" sz="1200" i="1">
                <a:solidFill>
                  <a:schemeClr val="tx1"/>
                </a:solidFill>
              </a:endParaRPr>
            </a:p>
          </p:txBody>
        </p:sp>
        <p:sp>
          <p:nvSpPr>
            <p:cNvPr id="21" name="Rounded Rectangle 20">
              <a:extLst>
                <a:ext uri="{FF2B5EF4-FFF2-40B4-BE49-F238E27FC236}">
                  <a16:creationId xmlns:a16="http://schemas.microsoft.com/office/drawing/2014/main" id="{C321591C-D634-4237-12E9-104079C65AA8}"/>
                </a:ext>
              </a:extLst>
            </p:cNvPr>
            <p:cNvSpPr/>
            <p:nvPr/>
          </p:nvSpPr>
          <p:spPr>
            <a:xfrm>
              <a:off x="4009196" y="2049287"/>
              <a:ext cx="2645210" cy="80145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MATLAB</a:t>
              </a:r>
            </a:p>
          </p:txBody>
        </p:sp>
      </p:grpSp>
      <p:sp>
        <p:nvSpPr>
          <p:cNvPr id="22" name="Rounded Rectangle 21">
            <a:extLst>
              <a:ext uri="{FF2B5EF4-FFF2-40B4-BE49-F238E27FC236}">
                <a16:creationId xmlns:a16="http://schemas.microsoft.com/office/drawing/2014/main" id="{3E1F353C-4C42-F27A-AAC4-3C0DB615B504}"/>
              </a:ext>
            </a:extLst>
          </p:cNvPr>
          <p:cNvSpPr/>
          <p:nvPr/>
        </p:nvSpPr>
        <p:spPr>
          <a:xfrm>
            <a:off x="884628" y="2538824"/>
            <a:ext cx="2645210" cy="354064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81304C04-9E67-DAAE-C648-FDFB3DAFCB08}"/>
              </a:ext>
            </a:extLst>
          </p:cNvPr>
          <p:cNvSpPr/>
          <p:nvPr/>
        </p:nvSpPr>
        <p:spPr>
          <a:xfrm>
            <a:off x="884626" y="1956251"/>
            <a:ext cx="2645210" cy="879313"/>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Title 4">
            <a:extLst>
              <a:ext uri="{FF2B5EF4-FFF2-40B4-BE49-F238E27FC236}">
                <a16:creationId xmlns:a16="http://schemas.microsoft.com/office/drawing/2014/main" id="{849385FC-27DB-0F89-58FC-A49DF783980B}"/>
              </a:ext>
            </a:extLst>
          </p:cNvPr>
          <p:cNvSpPr>
            <a:spLocks noGrp="1"/>
          </p:cNvSpPr>
          <p:nvPr>
            <p:ph type="title"/>
          </p:nvPr>
        </p:nvSpPr>
        <p:spPr>
          <a:xfrm>
            <a:off x="457200" y="171652"/>
            <a:ext cx="9753600" cy="960276"/>
          </a:xfrm>
        </p:spPr>
        <p:txBody>
          <a:bodyPr/>
          <a:lstStyle/>
          <a:p>
            <a:r>
              <a:rPr lang="en-US"/>
              <a:t>Supporting Documentation</a:t>
            </a:r>
          </a:p>
        </p:txBody>
      </p:sp>
      <p:sp>
        <p:nvSpPr>
          <p:cNvPr id="34" name="Round Diagonal Corner Rectangle 33">
            <a:extLst>
              <a:ext uri="{FF2B5EF4-FFF2-40B4-BE49-F238E27FC236}">
                <a16:creationId xmlns:a16="http://schemas.microsoft.com/office/drawing/2014/main" id="{CF6AE8E4-D0E4-A3B6-899B-06C0C2FF3EAD}"/>
              </a:ext>
            </a:extLst>
          </p:cNvPr>
          <p:cNvSpPr/>
          <p:nvPr/>
        </p:nvSpPr>
        <p:spPr>
          <a:xfrm>
            <a:off x="4110994" y="1286734"/>
            <a:ext cx="2645210" cy="430629"/>
          </a:xfrm>
          <a:prstGeom prst="round2DiagRect">
            <a:avLst/>
          </a:prstGeom>
          <a:solidFill>
            <a:schemeClr val="bg2"/>
          </a:solidFill>
          <a:ln w="38100">
            <a:solidFill>
              <a:schemeClr val="bg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Programs</a:t>
            </a:r>
          </a:p>
        </p:txBody>
      </p:sp>
      <p:sp>
        <p:nvSpPr>
          <p:cNvPr id="2" name="TextBox 1">
            <a:extLst>
              <a:ext uri="{FF2B5EF4-FFF2-40B4-BE49-F238E27FC236}">
                <a16:creationId xmlns:a16="http://schemas.microsoft.com/office/drawing/2014/main" id="{F4931360-1674-E12E-FB0D-203A64941A3B}"/>
              </a:ext>
            </a:extLst>
          </p:cNvPr>
          <p:cNvSpPr txBox="1"/>
          <p:nvPr/>
        </p:nvSpPr>
        <p:spPr>
          <a:xfrm>
            <a:off x="921795" y="3265986"/>
            <a:ext cx="2645210" cy="2123658"/>
          </a:xfrm>
          <a:prstGeom prst="rect">
            <a:avLst/>
          </a:prstGeom>
          <a:noFill/>
        </p:spPr>
        <p:txBody>
          <a:bodyPr wrap="square" rtlCol="0">
            <a:spAutoFit/>
          </a:bodyPr>
          <a:lstStyle/>
          <a:p>
            <a:pPr marL="171450" indent="-171450">
              <a:buFont typeface="Wingdings" pitchFamily="2" charset="2"/>
              <a:buChar char="§"/>
            </a:pPr>
            <a:r>
              <a:rPr lang="en-US" sz="2200" i="1" u="sng" dirty="0" err="1">
                <a:solidFill>
                  <a:schemeClr val="tx1"/>
                </a:solidFill>
              </a:rPr>
              <a:t>edit_simulink_plc.m</a:t>
            </a:r>
            <a:endParaRPr lang="en-US" sz="2200" i="1" dirty="0">
              <a:solidFill>
                <a:schemeClr val="tx1"/>
              </a:solidFill>
            </a:endParaRPr>
          </a:p>
          <a:p>
            <a:pPr marL="171450" indent="-171450">
              <a:buFont typeface="Wingdings" pitchFamily="2" charset="2"/>
              <a:buChar char="§"/>
            </a:pPr>
            <a:r>
              <a:rPr lang="en-US" sz="2200" i="1" u="sng" dirty="0" err="1">
                <a:solidFill>
                  <a:schemeClr val="tx1"/>
                </a:solidFill>
              </a:rPr>
              <a:t>run_simulink_plc.m</a:t>
            </a:r>
            <a:endParaRPr lang="en-US" sz="2200" i="1" dirty="0">
              <a:solidFill>
                <a:schemeClr val="tx1"/>
              </a:solidFill>
            </a:endParaRPr>
          </a:p>
          <a:p>
            <a:pPr marL="171450" indent="-171450">
              <a:buFont typeface="Wingdings" pitchFamily="2" charset="2"/>
              <a:buChar char="§"/>
            </a:pPr>
            <a:r>
              <a:rPr lang="en-US" sz="2200" i="1" u="sng" dirty="0" err="1">
                <a:solidFill>
                  <a:schemeClr val="tx1"/>
                </a:solidFill>
              </a:rPr>
              <a:t>motor_LED_main.m</a:t>
            </a:r>
            <a:endParaRPr lang="en-US" sz="2200" i="1" dirty="0">
              <a:solidFill>
                <a:schemeClr val="tx1"/>
              </a:solidFill>
            </a:endParaRPr>
          </a:p>
          <a:p>
            <a:pPr marL="171450" indent="-171450">
              <a:buFont typeface="Wingdings" pitchFamily="2" charset="2"/>
              <a:buChar char="§"/>
            </a:pPr>
            <a:r>
              <a:rPr lang="en-US" sz="2200" i="1" u="sng" dirty="0" err="1">
                <a:solidFill>
                  <a:schemeClr val="tx1"/>
                </a:solidFill>
              </a:rPr>
              <a:t>LED.m</a:t>
            </a:r>
            <a:endParaRPr lang="en-US" sz="2200" i="1" u="sng" dirty="0"/>
          </a:p>
          <a:p>
            <a:pPr marL="171450" indent="-171450">
              <a:buFont typeface="Wingdings" pitchFamily="2" charset="2"/>
              <a:buChar char="§"/>
            </a:pPr>
            <a:r>
              <a:rPr lang="en-US" sz="2200" i="1" u="sng" dirty="0" err="1">
                <a:solidFill>
                  <a:schemeClr val="tx1"/>
                </a:solidFill>
              </a:rPr>
              <a:t>box.m</a:t>
            </a:r>
            <a:endParaRPr lang="en-US" sz="2200" i="1" u="sng" dirty="0"/>
          </a:p>
          <a:p>
            <a:pPr marL="171450" indent="-171450">
              <a:buFont typeface="Wingdings" pitchFamily="2" charset="2"/>
              <a:buChar char="§"/>
            </a:pPr>
            <a:r>
              <a:rPr lang="en-US" sz="2200" i="1" u="sng" dirty="0" err="1">
                <a:solidFill>
                  <a:schemeClr val="tx1"/>
                </a:solidFill>
              </a:rPr>
              <a:t>motor.m</a:t>
            </a:r>
            <a:endParaRPr lang="en-US" sz="2200" i="1" dirty="0">
              <a:solidFill>
                <a:schemeClr val="tx1"/>
              </a:solidFill>
            </a:endParaRPr>
          </a:p>
        </p:txBody>
      </p:sp>
    </p:spTree>
    <p:extLst>
      <p:ext uri="{BB962C8B-B14F-4D97-AF65-F5344CB8AC3E}">
        <p14:creationId xmlns:p14="http://schemas.microsoft.com/office/powerpoint/2010/main" val="106252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5"/>
                                        </p:tgtEl>
                                      </p:cBhvr>
                                    </p:animEffect>
                                    <p:set>
                                      <p:cBhvr>
                                        <p:cTn id="18" dur="1" fill="hold">
                                          <p:stCondLst>
                                            <p:cond delay="499"/>
                                          </p:stCondLst>
                                        </p:cTn>
                                        <p:tgtEl>
                                          <p:spTgt spid="25"/>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025CB3-BE7F-1CDA-57C3-DBD076144D1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FABEE2A3-34F9-6262-D29A-0222F59502F0}"/>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6" name="Text Placeholder 5">
            <a:extLst>
              <a:ext uri="{FF2B5EF4-FFF2-40B4-BE49-F238E27FC236}">
                <a16:creationId xmlns:a16="http://schemas.microsoft.com/office/drawing/2014/main" id="{10CB25BD-2AA2-D8D8-5F76-82E5D40D8314}"/>
              </a:ext>
            </a:extLst>
          </p:cNvPr>
          <p:cNvSpPr>
            <a:spLocks noGrp="1"/>
          </p:cNvSpPr>
          <p:nvPr>
            <p:ph type="body" sz="quarter" idx="21"/>
          </p:nvPr>
        </p:nvSpPr>
        <p:spPr/>
        <p:txBody>
          <a:bodyPr/>
          <a:lstStyle/>
          <a:p>
            <a:r>
              <a:rPr lang="en-US">
                <a:ea typeface="Calibri"/>
              </a:rPr>
              <a:t>Onyx Oh</a:t>
            </a:r>
            <a:endParaRPr lang="en-US"/>
          </a:p>
        </p:txBody>
      </p:sp>
      <p:grpSp>
        <p:nvGrpSpPr>
          <p:cNvPr id="17" name="Group 16">
            <a:extLst>
              <a:ext uri="{FF2B5EF4-FFF2-40B4-BE49-F238E27FC236}">
                <a16:creationId xmlns:a16="http://schemas.microsoft.com/office/drawing/2014/main" id="{F6F4A3D6-0D5A-4C25-F1B3-49CFAFE2E766}"/>
              </a:ext>
            </a:extLst>
          </p:cNvPr>
          <p:cNvGrpSpPr/>
          <p:nvPr/>
        </p:nvGrpSpPr>
        <p:grpSpPr>
          <a:xfrm>
            <a:off x="7352346" y="1968197"/>
            <a:ext cx="2645210" cy="4421687"/>
            <a:chOff x="4011395" y="2538824"/>
            <a:chExt cx="2645210" cy="3540642"/>
          </a:xfrm>
        </p:grpSpPr>
        <p:sp>
          <p:nvSpPr>
            <p:cNvPr id="18" name="Rounded Rectangle 17">
              <a:extLst>
                <a:ext uri="{FF2B5EF4-FFF2-40B4-BE49-F238E27FC236}">
                  <a16:creationId xmlns:a16="http://schemas.microsoft.com/office/drawing/2014/main" id="{3467C55A-CF94-9688-8B69-3E67861CDDD0}"/>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DEA38C4B-F188-657D-F0FF-4A059EC35CA2}"/>
                </a:ext>
              </a:extLst>
            </p:cNvPr>
            <p:cNvSpPr/>
            <p:nvPr/>
          </p:nvSpPr>
          <p:spPr>
            <a:xfrm>
              <a:off x="4011395" y="2538824"/>
              <a:ext cx="2645210" cy="70410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Arduino</a:t>
              </a:r>
            </a:p>
          </p:txBody>
        </p:sp>
      </p:grpSp>
      <p:pic>
        <p:nvPicPr>
          <p:cNvPr id="11" name="Picture 10" descr="A screenshot of a computer program&#10;&#10;Description automatically generated">
            <a:extLst>
              <a:ext uri="{FF2B5EF4-FFF2-40B4-BE49-F238E27FC236}">
                <a16:creationId xmlns:a16="http://schemas.microsoft.com/office/drawing/2014/main" id="{908CE7D8-EEAA-AE08-CE77-A1BA61BD98B9}"/>
              </a:ext>
            </a:extLst>
          </p:cNvPr>
          <p:cNvPicPr>
            <a:picLocks noChangeAspect="1"/>
          </p:cNvPicPr>
          <p:nvPr/>
        </p:nvPicPr>
        <p:blipFill>
          <a:blip r:embed="rId3"/>
          <a:stretch>
            <a:fillRect/>
          </a:stretch>
        </p:blipFill>
        <p:spPr>
          <a:xfrm>
            <a:off x="4094319" y="2375582"/>
            <a:ext cx="5853281" cy="3904466"/>
          </a:xfrm>
          <a:prstGeom prst="rect">
            <a:avLst/>
          </a:prstGeom>
        </p:spPr>
      </p:pic>
      <p:grpSp>
        <p:nvGrpSpPr>
          <p:cNvPr id="29" name="Group 28">
            <a:extLst>
              <a:ext uri="{FF2B5EF4-FFF2-40B4-BE49-F238E27FC236}">
                <a16:creationId xmlns:a16="http://schemas.microsoft.com/office/drawing/2014/main" id="{B5F9769C-E24E-97E0-006E-3E67372E3EC0}"/>
              </a:ext>
            </a:extLst>
          </p:cNvPr>
          <p:cNvGrpSpPr/>
          <p:nvPr/>
        </p:nvGrpSpPr>
        <p:grpSpPr>
          <a:xfrm>
            <a:off x="884628" y="1956253"/>
            <a:ext cx="2682377" cy="4421687"/>
            <a:chOff x="884628" y="2538824"/>
            <a:chExt cx="2682377" cy="3540642"/>
          </a:xfrm>
        </p:grpSpPr>
        <p:grpSp>
          <p:nvGrpSpPr>
            <p:cNvPr id="14" name="Group 13">
              <a:extLst>
                <a:ext uri="{FF2B5EF4-FFF2-40B4-BE49-F238E27FC236}">
                  <a16:creationId xmlns:a16="http://schemas.microsoft.com/office/drawing/2014/main" id="{C31959EF-83EA-B677-8B4F-AD3685454D78}"/>
                </a:ext>
              </a:extLst>
            </p:cNvPr>
            <p:cNvGrpSpPr/>
            <p:nvPr/>
          </p:nvGrpSpPr>
          <p:grpSpPr>
            <a:xfrm>
              <a:off x="884628" y="2538824"/>
              <a:ext cx="2645210" cy="3540642"/>
              <a:chOff x="4011395" y="2538824"/>
              <a:chExt cx="2645210" cy="3540642"/>
            </a:xfrm>
          </p:grpSpPr>
          <p:sp>
            <p:nvSpPr>
              <p:cNvPr id="15" name="Rounded Rectangle 14">
                <a:extLst>
                  <a:ext uri="{FF2B5EF4-FFF2-40B4-BE49-F238E27FC236}">
                    <a16:creationId xmlns:a16="http://schemas.microsoft.com/office/drawing/2014/main" id="{33F9B5C0-B859-BFF9-2C56-356F696EC357}"/>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
                </a:pPr>
                <a:endParaRPr lang="en-US" sz="1200" i="1">
                  <a:solidFill>
                    <a:schemeClr val="tx1"/>
                  </a:solidFill>
                </a:endParaRPr>
              </a:p>
            </p:txBody>
          </p:sp>
          <p:sp>
            <p:nvSpPr>
              <p:cNvPr id="16" name="Rounded Rectangle 15">
                <a:extLst>
                  <a:ext uri="{FF2B5EF4-FFF2-40B4-BE49-F238E27FC236}">
                    <a16:creationId xmlns:a16="http://schemas.microsoft.com/office/drawing/2014/main" id="{95027E05-40C1-F8A7-5526-A4F8DCFA69E8}"/>
                  </a:ext>
                </a:extLst>
              </p:cNvPr>
              <p:cNvSpPr/>
              <p:nvPr/>
            </p:nvSpPr>
            <p:spPr>
              <a:xfrm>
                <a:off x="4011395" y="2538824"/>
                <a:ext cx="2645210" cy="70410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MATLAB</a:t>
                </a:r>
              </a:p>
            </p:txBody>
          </p:sp>
        </p:grpSp>
        <p:sp>
          <p:nvSpPr>
            <p:cNvPr id="21" name="TextBox 20">
              <a:extLst>
                <a:ext uri="{FF2B5EF4-FFF2-40B4-BE49-F238E27FC236}">
                  <a16:creationId xmlns:a16="http://schemas.microsoft.com/office/drawing/2014/main" id="{D367B5D6-C558-4D80-1788-3D72D89D67CA}"/>
                </a:ext>
              </a:extLst>
            </p:cNvPr>
            <p:cNvSpPr txBox="1"/>
            <p:nvPr/>
          </p:nvSpPr>
          <p:spPr>
            <a:xfrm>
              <a:off x="921795" y="3587586"/>
              <a:ext cx="2645210" cy="1700508"/>
            </a:xfrm>
            <a:prstGeom prst="rect">
              <a:avLst/>
            </a:prstGeom>
            <a:noFill/>
          </p:spPr>
          <p:txBody>
            <a:bodyPr wrap="square" rtlCol="0">
              <a:spAutoFit/>
            </a:bodyPr>
            <a:lstStyle/>
            <a:p>
              <a:pPr marL="171450" indent="-171450">
                <a:buFont typeface="Wingdings" pitchFamily="2" charset="2"/>
                <a:buChar char="§"/>
              </a:pPr>
              <a:r>
                <a:rPr lang="en-US" sz="2200" i="1" u="sng" dirty="0" err="1">
                  <a:solidFill>
                    <a:schemeClr val="tx1"/>
                  </a:solidFill>
                </a:rPr>
                <a:t>edit_simulink_plc.m</a:t>
              </a:r>
              <a:endParaRPr lang="en-US" sz="2200" i="1" dirty="0">
                <a:solidFill>
                  <a:schemeClr val="tx1"/>
                </a:solidFill>
              </a:endParaRPr>
            </a:p>
            <a:p>
              <a:pPr marL="171450" indent="-171450">
                <a:buFont typeface="Wingdings" pitchFamily="2" charset="2"/>
                <a:buChar char="§"/>
              </a:pPr>
              <a:r>
                <a:rPr lang="en-US" sz="2200" i="1" u="sng" dirty="0" err="1">
                  <a:solidFill>
                    <a:schemeClr val="tx1"/>
                  </a:solidFill>
                </a:rPr>
                <a:t>run_simulink_plc.m</a:t>
              </a:r>
              <a:endParaRPr lang="en-US" sz="2200" i="1" dirty="0">
                <a:solidFill>
                  <a:schemeClr val="tx1"/>
                </a:solidFill>
              </a:endParaRPr>
            </a:p>
            <a:p>
              <a:pPr marL="171450" indent="-171450">
                <a:buFont typeface="Wingdings" pitchFamily="2" charset="2"/>
                <a:buChar char="§"/>
              </a:pPr>
              <a:r>
                <a:rPr lang="en-US" sz="2200" i="1" u="sng" dirty="0" err="1">
                  <a:solidFill>
                    <a:schemeClr val="tx1"/>
                  </a:solidFill>
                </a:rPr>
                <a:t>motor_LED_main.m</a:t>
              </a:r>
              <a:endParaRPr lang="en-US" sz="2200" i="1" dirty="0">
                <a:solidFill>
                  <a:schemeClr val="tx1"/>
                </a:solidFill>
              </a:endParaRPr>
            </a:p>
            <a:p>
              <a:pPr marL="171450" indent="-171450">
                <a:buFont typeface="Wingdings" pitchFamily="2" charset="2"/>
                <a:buChar char="§"/>
              </a:pPr>
              <a:r>
                <a:rPr lang="en-US" sz="2200" i="1" u="sng" dirty="0" err="1">
                  <a:solidFill>
                    <a:schemeClr val="tx1"/>
                  </a:solidFill>
                </a:rPr>
                <a:t>LED.m</a:t>
              </a:r>
              <a:endParaRPr lang="en-US" sz="2200" i="1" u="sng" dirty="0"/>
            </a:p>
            <a:p>
              <a:pPr marL="171450" indent="-171450">
                <a:buFont typeface="Wingdings" pitchFamily="2" charset="2"/>
                <a:buChar char="§"/>
              </a:pPr>
              <a:r>
                <a:rPr lang="en-US" sz="2200" i="1" u="sng" dirty="0" err="1">
                  <a:solidFill>
                    <a:schemeClr val="tx1"/>
                  </a:solidFill>
                </a:rPr>
                <a:t>box.m</a:t>
              </a:r>
              <a:endParaRPr lang="en-US" sz="2200" i="1" u="sng" dirty="0"/>
            </a:p>
            <a:p>
              <a:pPr marL="171450" indent="-171450">
                <a:buFont typeface="Wingdings" pitchFamily="2" charset="2"/>
                <a:buChar char="§"/>
              </a:pPr>
              <a:r>
                <a:rPr lang="en-US" sz="2200" i="1" u="sng" dirty="0" err="1">
                  <a:solidFill>
                    <a:schemeClr val="tx1"/>
                  </a:solidFill>
                </a:rPr>
                <a:t>motor.m</a:t>
              </a:r>
              <a:endParaRPr lang="en-US" sz="2200" i="1" dirty="0">
                <a:solidFill>
                  <a:schemeClr val="tx1"/>
                </a:solidFill>
              </a:endParaRPr>
            </a:p>
          </p:txBody>
        </p:sp>
      </p:grpSp>
      <p:grpSp>
        <p:nvGrpSpPr>
          <p:cNvPr id="13" name="Group 12">
            <a:extLst>
              <a:ext uri="{FF2B5EF4-FFF2-40B4-BE49-F238E27FC236}">
                <a16:creationId xmlns:a16="http://schemas.microsoft.com/office/drawing/2014/main" id="{6F49BB54-029E-7ADA-ACA0-B60729938989}"/>
              </a:ext>
            </a:extLst>
          </p:cNvPr>
          <p:cNvGrpSpPr/>
          <p:nvPr/>
        </p:nvGrpSpPr>
        <p:grpSpPr>
          <a:xfrm>
            <a:off x="4093905" y="1956252"/>
            <a:ext cx="2645210" cy="4421687"/>
            <a:chOff x="4011395" y="2538824"/>
            <a:chExt cx="2645210" cy="3540642"/>
          </a:xfrm>
        </p:grpSpPr>
        <p:sp>
          <p:nvSpPr>
            <p:cNvPr id="12" name="Rounded Rectangle 11">
              <a:extLst>
                <a:ext uri="{FF2B5EF4-FFF2-40B4-BE49-F238E27FC236}">
                  <a16:creationId xmlns:a16="http://schemas.microsoft.com/office/drawing/2014/main" id="{27E6966D-72B5-EB0B-7311-E75F7AC62F17}"/>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gn="ctr">
                <a:buFont typeface="Wingdings" pitchFamily="2" charset="2"/>
                <a:buChar char="§"/>
              </a:pPr>
              <a:endParaRPr lang="en-US" sz="1200">
                <a:solidFill>
                  <a:schemeClr val="tx1"/>
                </a:solidFill>
              </a:endParaRPr>
            </a:p>
          </p:txBody>
        </p:sp>
        <p:sp>
          <p:nvSpPr>
            <p:cNvPr id="8" name="Rounded Rectangle 7">
              <a:extLst>
                <a:ext uri="{FF2B5EF4-FFF2-40B4-BE49-F238E27FC236}">
                  <a16:creationId xmlns:a16="http://schemas.microsoft.com/office/drawing/2014/main" id="{B760B91C-0CF8-885A-8D5D-878AD15FB0A0}"/>
                </a:ext>
              </a:extLst>
            </p:cNvPr>
            <p:cNvSpPr/>
            <p:nvPr/>
          </p:nvSpPr>
          <p:spPr>
            <a:xfrm>
              <a:off x="4011395" y="2538824"/>
              <a:ext cx="2645210" cy="70410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t>Opta</a:t>
              </a:r>
              <a:endParaRPr lang="en-US" b="1"/>
            </a:p>
          </p:txBody>
        </p:sp>
      </p:grpSp>
      <p:sp>
        <p:nvSpPr>
          <p:cNvPr id="2" name="Rounded Rectangle 1">
            <a:extLst>
              <a:ext uri="{FF2B5EF4-FFF2-40B4-BE49-F238E27FC236}">
                <a16:creationId xmlns:a16="http://schemas.microsoft.com/office/drawing/2014/main" id="{6771D0C9-AFA4-7191-15F2-3EF9B3715957}"/>
              </a:ext>
            </a:extLst>
          </p:cNvPr>
          <p:cNvSpPr/>
          <p:nvPr/>
        </p:nvSpPr>
        <p:spPr>
          <a:xfrm>
            <a:off x="4093905" y="1968197"/>
            <a:ext cx="2645210" cy="856057"/>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TextBox 27">
            <a:extLst>
              <a:ext uri="{FF2B5EF4-FFF2-40B4-BE49-F238E27FC236}">
                <a16:creationId xmlns:a16="http://schemas.microsoft.com/office/drawing/2014/main" id="{1087BA06-3CA8-2EC7-1915-4612AE2A839F}"/>
              </a:ext>
            </a:extLst>
          </p:cNvPr>
          <p:cNvSpPr txBox="1"/>
          <p:nvPr/>
        </p:nvSpPr>
        <p:spPr>
          <a:xfrm>
            <a:off x="4118883" y="3157423"/>
            <a:ext cx="2645210" cy="2800767"/>
          </a:xfrm>
          <a:prstGeom prst="rect">
            <a:avLst/>
          </a:prstGeom>
          <a:noFill/>
        </p:spPr>
        <p:txBody>
          <a:bodyPr wrap="square" rtlCol="0">
            <a:spAutoFit/>
          </a:bodyPr>
          <a:lstStyle/>
          <a:p>
            <a:pPr marL="171450" indent="-171450">
              <a:buFont typeface="Wingdings" pitchFamily="2" charset="2"/>
              <a:buChar char="§"/>
            </a:pPr>
            <a:r>
              <a:rPr lang="en-US" sz="2200" dirty="0"/>
              <a:t>Documentation for getting started with </a:t>
            </a:r>
            <a:r>
              <a:rPr lang="en-US" sz="2200" dirty="0" err="1"/>
              <a:t>OpenPLC</a:t>
            </a:r>
            <a:endParaRPr lang="en-US" sz="2200" dirty="0"/>
          </a:p>
          <a:p>
            <a:pPr marL="171450" indent="-171450">
              <a:buFont typeface="Wingdings" pitchFamily="2" charset="2"/>
              <a:buChar char="§"/>
            </a:pPr>
            <a:r>
              <a:rPr lang="en-US" sz="2200" dirty="0"/>
              <a:t>Lab 2 and Lab 3 codes completed and tested</a:t>
            </a:r>
          </a:p>
          <a:p>
            <a:pPr marL="171450" indent="-171450">
              <a:buFont typeface="Wingdings" pitchFamily="2" charset="2"/>
              <a:buChar char="§"/>
            </a:pPr>
            <a:r>
              <a:rPr lang="en-US" sz="2200" dirty="0"/>
              <a:t>Expansion module scripts</a:t>
            </a:r>
          </a:p>
        </p:txBody>
      </p:sp>
      <p:sp>
        <p:nvSpPr>
          <p:cNvPr id="20" name="Oval 19">
            <a:extLst>
              <a:ext uri="{FF2B5EF4-FFF2-40B4-BE49-F238E27FC236}">
                <a16:creationId xmlns:a16="http://schemas.microsoft.com/office/drawing/2014/main" id="{07D845BE-7FAF-7209-C4A9-D08BE9AA84A8}"/>
              </a:ext>
            </a:extLst>
          </p:cNvPr>
          <p:cNvSpPr/>
          <p:nvPr/>
        </p:nvSpPr>
        <p:spPr>
          <a:xfrm>
            <a:off x="8159109" y="3507036"/>
            <a:ext cx="1214438" cy="328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4">
            <a:extLst>
              <a:ext uri="{FF2B5EF4-FFF2-40B4-BE49-F238E27FC236}">
                <a16:creationId xmlns:a16="http://schemas.microsoft.com/office/drawing/2014/main" id="{22727BBE-6E2F-22A2-12EC-6B87FA849C7D}"/>
              </a:ext>
            </a:extLst>
          </p:cNvPr>
          <p:cNvSpPr>
            <a:spLocks noGrp="1"/>
          </p:cNvSpPr>
          <p:nvPr>
            <p:ph type="title"/>
          </p:nvPr>
        </p:nvSpPr>
        <p:spPr>
          <a:xfrm>
            <a:off x="457200" y="171652"/>
            <a:ext cx="9753600" cy="960276"/>
          </a:xfrm>
        </p:spPr>
        <p:txBody>
          <a:bodyPr/>
          <a:lstStyle/>
          <a:p>
            <a:r>
              <a:rPr lang="en-US"/>
              <a:t>Supporting Documentation</a:t>
            </a:r>
          </a:p>
        </p:txBody>
      </p:sp>
      <p:sp>
        <p:nvSpPr>
          <p:cNvPr id="43" name="Round Diagonal Corner Rectangle 42">
            <a:extLst>
              <a:ext uri="{FF2B5EF4-FFF2-40B4-BE49-F238E27FC236}">
                <a16:creationId xmlns:a16="http://schemas.microsoft.com/office/drawing/2014/main" id="{C82981B4-4093-9172-8D4D-9C77D8CF58F7}"/>
              </a:ext>
            </a:extLst>
          </p:cNvPr>
          <p:cNvSpPr/>
          <p:nvPr/>
        </p:nvSpPr>
        <p:spPr>
          <a:xfrm>
            <a:off x="4110994" y="1286734"/>
            <a:ext cx="2645210" cy="430629"/>
          </a:xfrm>
          <a:prstGeom prst="round2DiagRect">
            <a:avLst/>
          </a:prstGeom>
          <a:solidFill>
            <a:schemeClr val="bg2"/>
          </a:solidFill>
          <a:ln w="38100">
            <a:solidFill>
              <a:schemeClr val="bg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Programs</a:t>
            </a:r>
          </a:p>
        </p:txBody>
      </p:sp>
    </p:spTree>
    <p:extLst>
      <p:ext uri="{BB962C8B-B14F-4D97-AF65-F5344CB8AC3E}">
        <p14:creationId xmlns:p14="http://schemas.microsoft.com/office/powerpoint/2010/main" val="306216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0" presetClass="path" presetSubtype="0" accel="50000" decel="50000" fill="hold" grpId="1" nodeType="withEffect">
                                  <p:stCondLst>
                                    <p:cond delay="0"/>
                                  </p:stCondLst>
                                  <p:childTnLst>
                                    <p:animMotion origin="layout" path="M -4.16667E-6 -3.33333E-6 L -0.2677 -3.33333E-6 " pathEditMode="relative" rAng="0" ptsTypes="AA">
                                      <p:cBhvr>
                                        <p:cTn id="19" dur="2000" fill="hold"/>
                                        <p:tgtEl>
                                          <p:spTgt spid="28"/>
                                        </p:tgtEl>
                                        <p:attrNameLst>
                                          <p:attrName>ppt_x</p:attrName>
                                          <p:attrName>ppt_y</p:attrName>
                                        </p:attrNameLst>
                                      </p:cBhvr>
                                      <p:rCtr x="-13385" y="0"/>
                                    </p:animMotion>
                                  </p:childTnLst>
                                </p:cTn>
                              </p:par>
                              <p:par>
                                <p:cTn id="20" presetID="0" presetClass="path" presetSubtype="0" accel="50000" decel="50000" fill="hold" grpId="1" nodeType="withEffect">
                                  <p:stCondLst>
                                    <p:cond delay="0"/>
                                  </p:stCondLst>
                                  <p:childTnLst>
                                    <p:animMotion origin="layout" path="M -8.33333E-7 4.44444E-6 L -0.26771 4.44444E-6 " pathEditMode="relative" rAng="0" ptsTypes="AA">
                                      <p:cBhvr>
                                        <p:cTn id="21" dur="2000" fill="hold"/>
                                        <p:tgtEl>
                                          <p:spTgt spid="2"/>
                                        </p:tgtEl>
                                        <p:attrNameLst>
                                          <p:attrName>ppt_x</p:attrName>
                                          <p:attrName>ppt_y</p:attrName>
                                        </p:attrNameLst>
                                      </p:cBhvr>
                                      <p:rCtr x="-13385" y="0"/>
                                    </p:animMotion>
                                  </p:childTnLst>
                                </p:cTn>
                              </p:par>
                              <p:par>
                                <p:cTn id="22" presetID="0" presetClass="path" presetSubtype="0" accel="50000" decel="50000" fill="hold" nodeType="withEffect">
                                  <p:stCondLst>
                                    <p:cond delay="0"/>
                                  </p:stCondLst>
                                  <p:childTnLst>
                                    <p:animMotion origin="layout" path="M -8.33333E-7 1.11111E-6 L -0.26628 0.00324 " pathEditMode="relative" rAng="0" ptsTypes="AA">
                                      <p:cBhvr>
                                        <p:cTn id="23" dur="2000" fill="hold"/>
                                        <p:tgtEl>
                                          <p:spTgt spid="13"/>
                                        </p:tgtEl>
                                        <p:attrNameLst>
                                          <p:attrName>ppt_x</p:attrName>
                                          <p:attrName>ppt_y</p:attrName>
                                        </p:attrNameLst>
                                      </p:cBhvr>
                                      <p:rCtr x="-13320" y="162"/>
                                    </p:animMotion>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8" grpId="0"/>
      <p:bldP spid="28" grpId="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025CB3-BE7F-1CDA-57C3-DBD076144D1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FABEE2A3-34F9-6262-D29A-0222F59502F0}"/>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6" name="Text Placeholder 5">
            <a:extLst>
              <a:ext uri="{FF2B5EF4-FFF2-40B4-BE49-F238E27FC236}">
                <a16:creationId xmlns:a16="http://schemas.microsoft.com/office/drawing/2014/main" id="{10CB25BD-2AA2-D8D8-5F76-82E5D40D8314}"/>
              </a:ext>
            </a:extLst>
          </p:cNvPr>
          <p:cNvSpPr>
            <a:spLocks noGrp="1"/>
          </p:cNvSpPr>
          <p:nvPr>
            <p:ph type="body" sz="quarter" idx="21"/>
          </p:nvPr>
        </p:nvSpPr>
        <p:spPr/>
        <p:txBody>
          <a:bodyPr/>
          <a:lstStyle/>
          <a:p>
            <a:r>
              <a:rPr lang="en-US">
                <a:ea typeface="Calibri"/>
              </a:rPr>
              <a:t>Onyx Oh</a:t>
            </a:r>
            <a:endParaRPr lang="en-US"/>
          </a:p>
        </p:txBody>
      </p:sp>
      <p:grpSp>
        <p:nvGrpSpPr>
          <p:cNvPr id="17" name="Group 16">
            <a:extLst>
              <a:ext uri="{FF2B5EF4-FFF2-40B4-BE49-F238E27FC236}">
                <a16:creationId xmlns:a16="http://schemas.microsoft.com/office/drawing/2014/main" id="{F6F4A3D6-0D5A-4C25-F1B3-49CFAFE2E766}"/>
              </a:ext>
            </a:extLst>
          </p:cNvPr>
          <p:cNvGrpSpPr/>
          <p:nvPr/>
        </p:nvGrpSpPr>
        <p:grpSpPr>
          <a:xfrm>
            <a:off x="7339559" y="1956253"/>
            <a:ext cx="2645210" cy="4444903"/>
            <a:chOff x="4011395" y="2538824"/>
            <a:chExt cx="2645210" cy="3540642"/>
          </a:xfrm>
        </p:grpSpPr>
        <p:sp>
          <p:nvSpPr>
            <p:cNvPr id="18" name="Rounded Rectangle 17">
              <a:extLst>
                <a:ext uri="{FF2B5EF4-FFF2-40B4-BE49-F238E27FC236}">
                  <a16:creationId xmlns:a16="http://schemas.microsoft.com/office/drawing/2014/main" id="{3467C55A-CF94-9688-8B69-3E67861CDDD0}"/>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9" name="Rounded Rectangle 18">
              <a:extLst>
                <a:ext uri="{FF2B5EF4-FFF2-40B4-BE49-F238E27FC236}">
                  <a16:creationId xmlns:a16="http://schemas.microsoft.com/office/drawing/2014/main" id="{DEA38C4B-F188-657D-F0FF-4A059EC35CA2}"/>
                </a:ext>
              </a:extLst>
            </p:cNvPr>
            <p:cNvSpPr/>
            <p:nvPr/>
          </p:nvSpPr>
          <p:spPr>
            <a:xfrm>
              <a:off x="4011395" y="2538824"/>
              <a:ext cx="2645210" cy="70410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Arduino</a:t>
              </a:r>
            </a:p>
          </p:txBody>
        </p:sp>
      </p:grpSp>
      <p:sp>
        <p:nvSpPr>
          <p:cNvPr id="21" name="Rounded Rectangle 20">
            <a:extLst>
              <a:ext uri="{FF2B5EF4-FFF2-40B4-BE49-F238E27FC236}">
                <a16:creationId xmlns:a16="http://schemas.microsoft.com/office/drawing/2014/main" id="{F8C4BD08-3F5A-AC5C-EC79-6F2C5785FDC8}"/>
              </a:ext>
            </a:extLst>
          </p:cNvPr>
          <p:cNvSpPr/>
          <p:nvPr/>
        </p:nvSpPr>
        <p:spPr>
          <a:xfrm>
            <a:off x="7339559" y="1974943"/>
            <a:ext cx="2645210" cy="860623"/>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9" name="Picture 28" descr="A screenshot of a computer&#10;&#10;Description automatically generated">
            <a:extLst>
              <a:ext uri="{FF2B5EF4-FFF2-40B4-BE49-F238E27FC236}">
                <a16:creationId xmlns:a16="http://schemas.microsoft.com/office/drawing/2014/main" id="{E981E66B-55D4-EB58-91F5-1A681443630A}"/>
              </a:ext>
            </a:extLst>
          </p:cNvPr>
          <p:cNvPicPr>
            <a:picLocks noChangeAspect="1"/>
          </p:cNvPicPr>
          <p:nvPr/>
        </p:nvPicPr>
        <p:blipFill>
          <a:blip r:embed="rId3"/>
          <a:stretch>
            <a:fillRect/>
          </a:stretch>
        </p:blipFill>
        <p:spPr>
          <a:xfrm>
            <a:off x="1880397" y="2334951"/>
            <a:ext cx="4451203" cy="2259127"/>
          </a:xfrm>
          <a:prstGeom prst="rect">
            <a:avLst/>
          </a:prstGeom>
        </p:spPr>
      </p:pic>
      <p:pic>
        <p:nvPicPr>
          <p:cNvPr id="31" name="Picture 30" descr="A screen shot of a computer program&#10;&#10;Description automatically generated">
            <a:extLst>
              <a:ext uri="{FF2B5EF4-FFF2-40B4-BE49-F238E27FC236}">
                <a16:creationId xmlns:a16="http://schemas.microsoft.com/office/drawing/2014/main" id="{29495606-F913-7B9B-BFE3-9AAFD38473B7}"/>
              </a:ext>
            </a:extLst>
          </p:cNvPr>
          <p:cNvPicPr>
            <a:picLocks noChangeAspect="1"/>
          </p:cNvPicPr>
          <p:nvPr/>
        </p:nvPicPr>
        <p:blipFill rotWithShape="1">
          <a:blip r:embed="rId4"/>
          <a:srcRect b="22476"/>
          <a:stretch/>
        </p:blipFill>
        <p:spPr>
          <a:xfrm>
            <a:off x="2740241" y="4649795"/>
            <a:ext cx="2745901" cy="1751361"/>
          </a:xfrm>
          <a:prstGeom prst="rect">
            <a:avLst/>
          </a:prstGeom>
        </p:spPr>
      </p:pic>
      <p:grpSp>
        <p:nvGrpSpPr>
          <p:cNvPr id="23" name="Group 22">
            <a:extLst>
              <a:ext uri="{FF2B5EF4-FFF2-40B4-BE49-F238E27FC236}">
                <a16:creationId xmlns:a16="http://schemas.microsoft.com/office/drawing/2014/main" id="{B709E4BD-94EF-1FEE-4A7E-84B5F254AB81}"/>
              </a:ext>
            </a:extLst>
          </p:cNvPr>
          <p:cNvGrpSpPr/>
          <p:nvPr/>
        </p:nvGrpSpPr>
        <p:grpSpPr>
          <a:xfrm>
            <a:off x="4110994" y="1974943"/>
            <a:ext cx="2645210" cy="4421687"/>
            <a:chOff x="4011395" y="2538824"/>
            <a:chExt cx="2645210" cy="3540642"/>
          </a:xfrm>
        </p:grpSpPr>
        <p:sp>
          <p:nvSpPr>
            <p:cNvPr id="25" name="Rounded Rectangle 24">
              <a:extLst>
                <a:ext uri="{FF2B5EF4-FFF2-40B4-BE49-F238E27FC236}">
                  <a16:creationId xmlns:a16="http://schemas.microsoft.com/office/drawing/2014/main" id="{D7679F95-E8A8-EA28-704F-CA061474FF4C}"/>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gn="ctr">
                <a:buFont typeface="Wingdings" pitchFamily="2" charset="2"/>
                <a:buChar char="§"/>
              </a:pPr>
              <a:endParaRPr lang="en-US" sz="1200">
                <a:solidFill>
                  <a:schemeClr val="tx1"/>
                </a:solidFill>
              </a:endParaRPr>
            </a:p>
          </p:txBody>
        </p:sp>
        <p:sp>
          <p:nvSpPr>
            <p:cNvPr id="26" name="Rounded Rectangle 25">
              <a:extLst>
                <a:ext uri="{FF2B5EF4-FFF2-40B4-BE49-F238E27FC236}">
                  <a16:creationId xmlns:a16="http://schemas.microsoft.com/office/drawing/2014/main" id="{D5FB4FC5-B172-6963-CF07-0D5182F40B37}"/>
                </a:ext>
              </a:extLst>
            </p:cNvPr>
            <p:cNvSpPr/>
            <p:nvPr/>
          </p:nvSpPr>
          <p:spPr>
            <a:xfrm>
              <a:off x="4011395" y="2538824"/>
              <a:ext cx="2645210" cy="70410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t>Opta</a:t>
              </a:r>
              <a:endParaRPr lang="en-US" b="1"/>
            </a:p>
          </p:txBody>
        </p:sp>
      </p:grpSp>
      <p:sp>
        <p:nvSpPr>
          <p:cNvPr id="35" name="TextBox 34">
            <a:extLst>
              <a:ext uri="{FF2B5EF4-FFF2-40B4-BE49-F238E27FC236}">
                <a16:creationId xmlns:a16="http://schemas.microsoft.com/office/drawing/2014/main" id="{1F0A67B3-8FCB-A540-DED9-3FF8D0A9BF2E}"/>
              </a:ext>
            </a:extLst>
          </p:cNvPr>
          <p:cNvSpPr txBox="1"/>
          <p:nvPr/>
        </p:nvSpPr>
        <p:spPr>
          <a:xfrm>
            <a:off x="7339559" y="3193694"/>
            <a:ext cx="2645210" cy="2800767"/>
          </a:xfrm>
          <a:prstGeom prst="rect">
            <a:avLst/>
          </a:prstGeom>
          <a:noFill/>
        </p:spPr>
        <p:txBody>
          <a:bodyPr wrap="square" rtlCol="0">
            <a:spAutoFit/>
          </a:bodyPr>
          <a:lstStyle/>
          <a:p>
            <a:pPr marL="171450" indent="-171450">
              <a:buFont typeface="Wingdings" pitchFamily="2" charset="2"/>
              <a:buChar char="§"/>
            </a:pPr>
            <a:r>
              <a:rPr lang="en-US" sz="2200" dirty="0">
                <a:solidFill>
                  <a:schemeClr val="tx1"/>
                </a:solidFill>
              </a:rPr>
              <a:t>Using </a:t>
            </a:r>
            <a:r>
              <a:rPr lang="en-US" sz="2200" dirty="0" err="1">
                <a:solidFill>
                  <a:schemeClr val="tx1"/>
                </a:solidFill>
              </a:rPr>
              <a:t>ArduinoIDE</a:t>
            </a:r>
            <a:r>
              <a:rPr lang="en-US" sz="2200" dirty="0">
                <a:solidFill>
                  <a:schemeClr val="tx1"/>
                </a:solidFill>
              </a:rPr>
              <a:t> to connect the expansion module</a:t>
            </a:r>
          </a:p>
          <a:p>
            <a:pPr marL="171450" indent="-171450">
              <a:buFont typeface="Wingdings" pitchFamily="2" charset="2"/>
              <a:buChar char="§"/>
            </a:pPr>
            <a:r>
              <a:rPr lang="en-US" sz="2200" dirty="0">
                <a:solidFill>
                  <a:schemeClr val="tx1"/>
                </a:solidFill>
              </a:rPr>
              <a:t> Facilitates I2C communication</a:t>
            </a:r>
          </a:p>
          <a:p>
            <a:pPr marL="171450" indent="-171450">
              <a:buFont typeface="Wingdings" pitchFamily="2" charset="2"/>
              <a:buChar char="§"/>
            </a:pPr>
            <a:r>
              <a:rPr lang="en-US" sz="2200" dirty="0">
                <a:solidFill>
                  <a:schemeClr val="tx1"/>
                </a:solidFill>
              </a:rPr>
              <a:t>Used for programming LCD screen in Labs 2 &amp; 3</a:t>
            </a:r>
          </a:p>
        </p:txBody>
      </p:sp>
      <p:sp>
        <p:nvSpPr>
          <p:cNvPr id="42" name="Title 4">
            <a:extLst>
              <a:ext uri="{FF2B5EF4-FFF2-40B4-BE49-F238E27FC236}">
                <a16:creationId xmlns:a16="http://schemas.microsoft.com/office/drawing/2014/main" id="{131FB7DB-9AE2-E5BD-6BA3-430A81ABFF33}"/>
              </a:ext>
            </a:extLst>
          </p:cNvPr>
          <p:cNvSpPr>
            <a:spLocks noGrp="1"/>
          </p:cNvSpPr>
          <p:nvPr>
            <p:ph type="title"/>
          </p:nvPr>
        </p:nvSpPr>
        <p:spPr>
          <a:xfrm>
            <a:off x="457200" y="171652"/>
            <a:ext cx="9753600" cy="960276"/>
          </a:xfrm>
        </p:spPr>
        <p:txBody>
          <a:bodyPr/>
          <a:lstStyle/>
          <a:p>
            <a:r>
              <a:rPr lang="en-US"/>
              <a:t>Supporting Documentation</a:t>
            </a:r>
          </a:p>
        </p:txBody>
      </p:sp>
      <p:grpSp>
        <p:nvGrpSpPr>
          <p:cNvPr id="44" name="Group 43">
            <a:extLst>
              <a:ext uri="{FF2B5EF4-FFF2-40B4-BE49-F238E27FC236}">
                <a16:creationId xmlns:a16="http://schemas.microsoft.com/office/drawing/2014/main" id="{F4EB7991-0B5C-125C-1C19-731D0788A405}"/>
              </a:ext>
            </a:extLst>
          </p:cNvPr>
          <p:cNvGrpSpPr/>
          <p:nvPr/>
        </p:nvGrpSpPr>
        <p:grpSpPr>
          <a:xfrm>
            <a:off x="865639" y="1984375"/>
            <a:ext cx="2645210" cy="4421687"/>
            <a:chOff x="4011395" y="2538824"/>
            <a:chExt cx="2645210" cy="3540642"/>
          </a:xfrm>
        </p:grpSpPr>
        <p:sp>
          <p:nvSpPr>
            <p:cNvPr id="46" name="Rounded Rectangle 45">
              <a:extLst>
                <a:ext uri="{FF2B5EF4-FFF2-40B4-BE49-F238E27FC236}">
                  <a16:creationId xmlns:a16="http://schemas.microsoft.com/office/drawing/2014/main" id="{F2054DF2-768B-EE2A-4461-F9730D72FBFE}"/>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
              </a:pPr>
              <a:endParaRPr lang="en-US" sz="1200" i="1">
                <a:solidFill>
                  <a:schemeClr val="tx1"/>
                </a:solidFill>
              </a:endParaRPr>
            </a:p>
          </p:txBody>
        </p:sp>
        <p:sp>
          <p:nvSpPr>
            <p:cNvPr id="47" name="Rounded Rectangle 46">
              <a:extLst>
                <a:ext uri="{FF2B5EF4-FFF2-40B4-BE49-F238E27FC236}">
                  <a16:creationId xmlns:a16="http://schemas.microsoft.com/office/drawing/2014/main" id="{03164302-7284-77B4-6D2A-71150728FE7D}"/>
                </a:ext>
              </a:extLst>
            </p:cNvPr>
            <p:cNvSpPr/>
            <p:nvPr/>
          </p:nvSpPr>
          <p:spPr>
            <a:xfrm>
              <a:off x="4011395" y="2538824"/>
              <a:ext cx="2645210" cy="70410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MATLAB</a:t>
              </a:r>
            </a:p>
          </p:txBody>
        </p:sp>
      </p:grpSp>
      <p:sp>
        <p:nvSpPr>
          <p:cNvPr id="48" name="Round Diagonal Corner Rectangle 47">
            <a:extLst>
              <a:ext uri="{FF2B5EF4-FFF2-40B4-BE49-F238E27FC236}">
                <a16:creationId xmlns:a16="http://schemas.microsoft.com/office/drawing/2014/main" id="{31801A45-C542-5439-E1DD-2C32AD78961C}"/>
              </a:ext>
            </a:extLst>
          </p:cNvPr>
          <p:cNvSpPr/>
          <p:nvPr/>
        </p:nvSpPr>
        <p:spPr>
          <a:xfrm>
            <a:off x="4110994" y="1286734"/>
            <a:ext cx="2645210" cy="430629"/>
          </a:xfrm>
          <a:prstGeom prst="round2DiagRect">
            <a:avLst/>
          </a:prstGeom>
          <a:solidFill>
            <a:schemeClr val="bg2"/>
          </a:solidFill>
          <a:ln w="38100">
            <a:solidFill>
              <a:schemeClr val="bg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Programs</a:t>
            </a:r>
          </a:p>
        </p:txBody>
      </p:sp>
      <p:sp>
        <p:nvSpPr>
          <p:cNvPr id="2" name="TextBox 1">
            <a:extLst>
              <a:ext uri="{FF2B5EF4-FFF2-40B4-BE49-F238E27FC236}">
                <a16:creationId xmlns:a16="http://schemas.microsoft.com/office/drawing/2014/main" id="{6415C58C-9D60-E994-24C6-DD0B8C102D42}"/>
              </a:ext>
            </a:extLst>
          </p:cNvPr>
          <p:cNvSpPr txBox="1"/>
          <p:nvPr/>
        </p:nvSpPr>
        <p:spPr>
          <a:xfrm>
            <a:off x="921795" y="3265986"/>
            <a:ext cx="2645210" cy="2123658"/>
          </a:xfrm>
          <a:prstGeom prst="rect">
            <a:avLst/>
          </a:prstGeom>
          <a:noFill/>
        </p:spPr>
        <p:txBody>
          <a:bodyPr wrap="square" rtlCol="0">
            <a:spAutoFit/>
          </a:bodyPr>
          <a:lstStyle/>
          <a:p>
            <a:pPr marL="171450" indent="-171450">
              <a:buFont typeface="Wingdings" pitchFamily="2" charset="2"/>
              <a:buChar char="§"/>
            </a:pPr>
            <a:r>
              <a:rPr lang="en-US" sz="2200" i="1" u="sng" dirty="0" err="1">
                <a:solidFill>
                  <a:schemeClr val="tx1"/>
                </a:solidFill>
              </a:rPr>
              <a:t>edit_simulink_plc.m</a:t>
            </a:r>
            <a:endParaRPr lang="en-US" sz="2200" i="1" dirty="0">
              <a:solidFill>
                <a:schemeClr val="tx1"/>
              </a:solidFill>
            </a:endParaRPr>
          </a:p>
          <a:p>
            <a:pPr marL="171450" indent="-171450">
              <a:buFont typeface="Wingdings" pitchFamily="2" charset="2"/>
              <a:buChar char="§"/>
            </a:pPr>
            <a:r>
              <a:rPr lang="en-US" sz="2200" i="1" u="sng" dirty="0" err="1">
                <a:solidFill>
                  <a:schemeClr val="tx1"/>
                </a:solidFill>
              </a:rPr>
              <a:t>run_simulink_plc.m</a:t>
            </a:r>
            <a:endParaRPr lang="en-US" sz="2200" i="1" dirty="0">
              <a:solidFill>
                <a:schemeClr val="tx1"/>
              </a:solidFill>
            </a:endParaRPr>
          </a:p>
          <a:p>
            <a:pPr marL="171450" indent="-171450">
              <a:buFont typeface="Wingdings" pitchFamily="2" charset="2"/>
              <a:buChar char="§"/>
            </a:pPr>
            <a:r>
              <a:rPr lang="en-US" sz="2200" i="1" u="sng" dirty="0" err="1">
                <a:solidFill>
                  <a:schemeClr val="tx1"/>
                </a:solidFill>
              </a:rPr>
              <a:t>motor_LED_main.m</a:t>
            </a:r>
            <a:endParaRPr lang="en-US" sz="2200" i="1" dirty="0">
              <a:solidFill>
                <a:schemeClr val="tx1"/>
              </a:solidFill>
            </a:endParaRPr>
          </a:p>
          <a:p>
            <a:pPr marL="171450" indent="-171450">
              <a:buFont typeface="Wingdings" pitchFamily="2" charset="2"/>
              <a:buChar char="§"/>
            </a:pPr>
            <a:r>
              <a:rPr lang="en-US" sz="2200" i="1" u="sng" dirty="0" err="1">
                <a:solidFill>
                  <a:schemeClr val="tx1"/>
                </a:solidFill>
              </a:rPr>
              <a:t>LED.m</a:t>
            </a:r>
            <a:endParaRPr lang="en-US" sz="2200" i="1" u="sng" dirty="0"/>
          </a:p>
          <a:p>
            <a:pPr marL="171450" indent="-171450">
              <a:buFont typeface="Wingdings" pitchFamily="2" charset="2"/>
              <a:buChar char="§"/>
            </a:pPr>
            <a:r>
              <a:rPr lang="en-US" sz="2200" i="1" u="sng" dirty="0" err="1">
                <a:solidFill>
                  <a:schemeClr val="tx1"/>
                </a:solidFill>
              </a:rPr>
              <a:t>box.m</a:t>
            </a:r>
            <a:endParaRPr lang="en-US" sz="2200" i="1" u="sng" dirty="0"/>
          </a:p>
          <a:p>
            <a:pPr marL="171450" indent="-171450">
              <a:buFont typeface="Wingdings" pitchFamily="2" charset="2"/>
              <a:buChar char="§"/>
            </a:pPr>
            <a:r>
              <a:rPr lang="en-US" sz="2200" i="1" u="sng" dirty="0" err="1">
                <a:solidFill>
                  <a:schemeClr val="tx1"/>
                </a:solidFill>
              </a:rPr>
              <a:t>motor.m</a:t>
            </a:r>
            <a:endParaRPr lang="en-US" sz="2200" i="1" dirty="0">
              <a:solidFill>
                <a:schemeClr val="tx1"/>
              </a:solidFill>
            </a:endParaRPr>
          </a:p>
        </p:txBody>
      </p:sp>
      <p:sp>
        <p:nvSpPr>
          <p:cNvPr id="5" name="TextBox 4">
            <a:extLst>
              <a:ext uri="{FF2B5EF4-FFF2-40B4-BE49-F238E27FC236}">
                <a16:creationId xmlns:a16="http://schemas.microsoft.com/office/drawing/2014/main" id="{68D2A742-0278-1FF5-6E60-F6E09982A7D6}"/>
              </a:ext>
            </a:extLst>
          </p:cNvPr>
          <p:cNvSpPr txBox="1"/>
          <p:nvPr/>
        </p:nvSpPr>
        <p:spPr>
          <a:xfrm>
            <a:off x="4118883" y="3157423"/>
            <a:ext cx="2645210" cy="2800767"/>
          </a:xfrm>
          <a:prstGeom prst="rect">
            <a:avLst/>
          </a:prstGeom>
          <a:noFill/>
        </p:spPr>
        <p:txBody>
          <a:bodyPr wrap="square" rtlCol="0">
            <a:spAutoFit/>
          </a:bodyPr>
          <a:lstStyle/>
          <a:p>
            <a:pPr marL="171450" indent="-171450">
              <a:buFont typeface="Wingdings" pitchFamily="2" charset="2"/>
              <a:buChar char="§"/>
            </a:pPr>
            <a:r>
              <a:rPr lang="en-US" sz="2200" dirty="0"/>
              <a:t>Documentation for getting started with </a:t>
            </a:r>
            <a:r>
              <a:rPr lang="en-US" sz="2200" dirty="0" err="1"/>
              <a:t>OpenPLC</a:t>
            </a:r>
            <a:endParaRPr lang="en-US" sz="2200" dirty="0"/>
          </a:p>
          <a:p>
            <a:pPr marL="171450" indent="-171450">
              <a:buFont typeface="Wingdings" pitchFamily="2" charset="2"/>
              <a:buChar char="§"/>
            </a:pPr>
            <a:r>
              <a:rPr lang="en-US" sz="2200" dirty="0"/>
              <a:t>Lab 2 and Lab 3 codes completed and tested</a:t>
            </a:r>
          </a:p>
          <a:p>
            <a:pPr marL="171450" indent="-171450">
              <a:buFont typeface="Wingdings" pitchFamily="2" charset="2"/>
              <a:buChar char="§"/>
            </a:pPr>
            <a:r>
              <a:rPr lang="en-US" sz="2200" dirty="0"/>
              <a:t>Expansion module scripts</a:t>
            </a:r>
          </a:p>
        </p:txBody>
      </p:sp>
    </p:spTree>
    <p:extLst>
      <p:ext uri="{BB962C8B-B14F-4D97-AF65-F5344CB8AC3E}">
        <p14:creationId xmlns:p14="http://schemas.microsoft.com/office/powerpoint/2010/main" val="36768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5" grpId="0"/>
      <p:bldP spid="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025CB3-BE7F-1CDA-57C3-DBD076144D1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FABEE2A3-34F9-6262-D29A-0222F59502F0}"/>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5" name="Title 4">
            <a:extLst>
              <a:ext uri="{FF2B5EF4-FFF2-40B4-BE49-F238E27FC236}">
                <a16:creationId xmlns:a16="http://schemas.microsoft.com/office/drawing/2014/main" id="{898A6C78-61A0-C680-8F73-B2505E6AA070}"/>
              </a:ext>
            </a:extLst>
          </p:cNvPr>
          <p:cNvSpPr>
            <a:spLocks noGrp="1"/>
          </p:cNvSpPr>
          <p:nvPr>
            <p:ph type="title"/>
          </p:nvPr>
        </p:nvSpPr>
        <p:spPr/>
        <p:txBody>
          <a:bodyPr/>
          <a:lstStyle/>
          <a:p>
            <a:r>
              <a:rPr lang="en-US"/>
              <a:t>Supporting Documentation</a:t>
            </a:r>
          </a:p>
        </p:txBody>
      </p:sp>
      <p:sp>
        <p:nvSpPr>
          <p:cNvPr id="6" name="Text Placeholder 5">
            <a:extLst>
              <a:ext uri="{FF2B5EF4-FFF2-40B4-BE49-F238E27FC236}">
                <a16:creationId xmlns:a16="http://schemas.microsoft.com/office/drawing/2014/main" id="{10CB25BD-2AA2-D8D8-5F76-82E5D40D8314}"/>
              </a:ext>
            </a:extLst>
          </p:cNvPr>
          <p:cNvSpPr>
            <a:spLocks noGrp="1"/>
          </p:cNvSpPr>
          <p:nvPr>
            <p:ph type="body" sz="quarter" idx="21"/>
          </p:nvPr>
        </p:nvSpPr>
        <p:spPr/>
        <p:txBody>
          <a:bodyPr/>
          <a:lstStyle/>
          <a:p>
            <a:r>
              <a:rPr lang="en-US">
                <a:ea typeface="Calibri"/>
              </a:rPr>
              <a:t>Onyx Oh</a:t>
            </a:r>
            <a:endParaRPr lang="en-US"/>
          </a:p>
        </p:txBody>
      </p:sp>
      <p:grpSp>
        <p:nvGrpSpPr>
          <p:cNvPr id="13" name="Group 12">
            <a:extLst>
              <a:ext uri="{FF2B5EF4-FFF2-40B4-BE49-F238E27FC236}">
                <a16:creationId xmlns:a16="http://schemas.microsoft.com/office/drawing/2014/main" id="{6F49BB54-029E-7ADA-ACA0-B60729938989}"/>
              </a:ext>
            </a:extLst>
          </p:cNvPr>
          <p:cNvGrpSpPr/>
          <p:nvPr/>
        </p:nvGrpSpPr>
        <p:grpSpPr>
          <a:xfrm>
            <a:off x="4011395" y="2538824"/>
            <a:ext cx="2645210" cy="3540642"/>
            <a:chOff x="4011395" y="2538824"/>
            <a:chExt cx="2645210" cy="3540642"/>
          </a:xfrm>
        </p:grpSpPr>
        <p:sp>
          <p:nvSpPr>
            <p:cNvPr id="12" name="Rounded Rectangle 11">
              <a:extLst>
                <a:ext uri="{FF2B5EF4-FFF2-40B4-BE49-F238E27FC236}">
                  <a16:creationId xmlns:a16="http://schemas.microsoft.com/office/drawing/2014/main" id="{27E6966D-72B5-EB0B-7311-E75F7AC62F17}"/>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760B91C-0CF8-885A-8D5D-878AD15FB0A0}"/>
                </a:ext>
              </a:extLst>
            </p:cNvPr>
            <p:cNvSpPr/>
            <p:nvPr/>
          </p:nvSpPr>
          <p:spPr>
            <a:xfrm>
              <a:off x="4011395" y="2538824"/>
              <a:ext cx="2645210" cy="89017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Lab 2: PLC Conveyer Belt Automation</a:t>
              </a:r>
            </a:p>
          </p:txBody>
        </p:sp>
      </p:grpSp>
      <p:grpSp>
        <p:nvGrpSpPr>
          <p:cNvPr id="14" name="Group 13">
            <a:extLst>
              <a:ext uri="{FF2B5EF4-FFF2-40B4-BE49-F238E27FC236}">
                <a16:creationId xmlns:a16="http://schemas.microsoft.com/office/drawing/2014/main" id="{C31959EF-83EA-B677-8B4F-AD3685454D78}"/>
              </a:ext>
            </a:extLst>
          </p:cNvPr>
          <p:cNvGrpSpPr/>
          <p:nvPr/>
        </p:nvGrpSpPr>
        <p:grpSpPr>
          <a:xfrm>
            <a:off x="884628" y="2538824"/>
            <a:ext cx="2645210" cy="3540642"/>
            <a:chOff x="4011395" y="2538824"/>
            <a:chExt cx="2645210" cy="3540642"/>
          </a:xfrm>
        </p:grpSpPr>
        <p:sp>
          <p:nvSpPr>
            <p:cNvPr id="15" name="Rounded Rectangle 14">
              <a:extLst>
                <a:ext uri="{FF2B5EF4-FFF2-40B4-BE49-F238E27FC236}">
                  <a16:creationId xmlns:a16="http://schemas.microsoft.com/office/drawing/2014/main" id="{33F9B5C0-B859-BFF9-2C56-356F696EC357}"/>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500">
                <a:solidFill>
                  <a:schemeClr val="tx1"/>
                </a:solidFill>
              </a:endParaRPr>
            </a:p>
          </p:txBody>
        </p:sp>
        <p:sp>
          <p:nvSpPr>
            <p:cNvPr id="16" name="Rounded Rectangle 15">
              <a:extLst>
                <a:ext uri="{FF2B5EF4-FFF2-40B4-BE49-F238E27FC236}">
                  <a16:creationId xmlns:a16="http://schemas.microsoft.com/office/drawing/2014/main" id="{95027E05-40C1-F8A7-5526-A4F8DCFA69E8}"/>
                </a:ext>
              </a:extLst>
            </p:cNvPr>
            <p:cNvSpPr/>
            <p:nvPr/>
          </p:nvSpPr>
          <p:spPr>
            <a:xfrm>
              <a:off x="4011395" y="2538824"/>
              <a:ext cx="2645210" cy="89017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Lab 1: Ladder Logic</a:t>
              </a:r>
            </a:p>
          </p:txBody>
        </p:sp>
      </p:grpSp>
      <p:grpSp>
        <p:nvGrpSpPr>
          <p:cNvPr id="17" name="Group 16">
            <a:extLst>
              <a:ext uri="{FF2B5EF4-FFF2-40B4-BE49-F238E27FC236}">
                <a16:creationId xmlns:a16="http://schemas.microsoft.com/office/drawing/2014/main" id="{F6F4A3D6-0D5A-4C25-F1B3-49CFAFE2E766}"/>
              </a:ext>
            </a:extLst>
          </p:cNvPr>
          <p:cNvGrpSpPr/>
          <p:nvPr/>
        </p:nvGrpSpPr>
        <p:grpSpPr>
          <a:xfrm>
            <a:off x="7339559" y="2538824"/>
            <a:ext cx="2645210" cy="3540642"/>
            <a:chOff x="4011395" y="2538824"/>
            <a:chExt cx="2645210" cy="3540642"/>
          </a:xfrm>
        </p:grpSpPr>
        <p:sp>
          <p:nvSpPr>
            <p:cNvPr id="18" name="Rounded Rectangle 17">
              <a:extLst>
                <a:ext uri="{FF2B5EF4-FFF2-40B4-BE49-F238E27FC236}">
                  <a16:creationId xmlns:a16="http://schemas.microsoft.com/office/drawing/2014/main" id="{3467C55A-CF94-9688-8B69-3E67861CDDD0}"/>
                </a:ext>
              </a:extLst>
            </p:cNvPr>
            <p:cNvSpPr/>
            <p:nvPr/>
          </p:nvSpPr>
          <p:spPr>
            <a:xfrm>
              <a:off x="4011395" y="2538824"/>
              <a:ext cx="2645210" cy="354064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DEA38C4B-F188-657D-F0FF-4A059EC35CA2}"/>
                </a:ext>
              </a:extLst>
            </p:cNvPr>
            <p:cNvSpPr/>
            <p:nvPr/>
          </p:nvSpPr>
          <p:spPr>
            <a:xfrm>
              <a:off x="4011395" y="2538824"/>
              <a:ext cx="2645210" cy="890176"/>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Lab 3: Advanced PLC Conveyer Belt Automation</a:t>
              </a:r>
            </a:p>
          </p:txBody>
        </p:sp>
      </p:grpSp>
      <p:sp>
        <p:nvSpPr>
          <p:cNvPr id="2" name="TextBox 1">
            <a:extLst>
              <a:ext uri="{FF2B5EF4-FFF2-40B4-BE49-F238E27FC236}">
                <a16:creationId xmlns:a16="http://schemas.microsoft.com/office/drawing/2014/main" id="{4F033D9D-117B-E9D0-312D-AC8872FBD76A}"/>
              </a:ext>
            </a:extLst>
          </p:cNvPr>
          <p:cNvSpPr txBox="1"/>
          <p:nvPr/>
        </p:nvSpPr>
        <p:spPr>
          <a:xfrm>
            <a:off x="7339559" y="3813822"/>
            <a:ext cx="2645210" cy="1477328"/>
          </a:xfrm>
          <a:prstGeom prst="rect">
            <a:avLst/>
          </a:prstGeom>
          <a:noFill/>
        </p:spPr>
        <p:txBody>
          <a:bodyPr wrap="square" rtlCol="0">
            <a:spAutoFit/>
          </a:bodyPr>
          <a:lstStyle/>
          <a:p>
            <a:pPr marL="171450" indent="-171450">
              <a:buFont typeface="Wingdings" pitchFamily="2" charset="2"/>
              <a:buChar char="§"/>
            </a:pPr>
            <a:r>
              <a:rPr lang="en-US"/>
              <a:t>Safety</a:t>
            </a:r>
          </a:p>
          <a:p>
            <a:pPr marL="171450" indent="-171450">
              <a:buFont typeface="Wingdings" pitchFamily="2" charset="2"/>
              <a:buChar char="§"/>
            </a:pPr>
            <a:endParaRPr lang="en-US"/>
          </a:p>
          <a:p>
            <a:pPr marL="171450" indent="-171450">
              <a:buFont typeface="Wingdings" pitchFamily="2" charset="2"/>
              <a:buChar char="§"/>
            </a:pPr>
            <a:r>
              <a:rPr lang="en-US"/>
              <a:t>Activities 1, 2, &amp; 3</a:t>
            </a:r>
          </a:p>
          <a:p>
            <a:pPr marL="171450" indent="-171450">
              <a:buFont typeface="Wingdings" pitchFamily="2" charset="2"/>
              <a:buChar char="§"/>
            </a:pPr>
            <a:endParaRPr lang="en-US"/>
          </a:p>
          <a:p>
            <a:pPr marL="171450" indent="-171450">
              <a:buFont typeface="Wingdings" pitchFamily="2" charset="2"/>
              <a:buChar char="§"/>
            </a:pPr>
            <a:r>
              <a:rPr lang="en-US"/>
              <a:t>Deliverables</a:t>
            </a:r>
          </a:p>
        </p:txBody>
      </p:sp>
      <p:sp>
        <p:nvSpPr>
          <p:cNvPr id="9" name="TextBox 8">
            <a:extLst>
              <a:ext uri="{FF2B5EF4-FFF2-40B4-BE49-F238E27FC236}">
                <a16:creationId xmlns:a16="http://schemas.microsoft.com/office/drawing/2014/main" id="{68946B4C-459A-5490-9D80-DC49F5EC9E41}"/>
              </a:ext>
            </a:extLst>
          </p:cNvPr>
          <p:cNvSpPr txBox="1"/>
          <p:nvPr/>
        </p:nvSpPr>
        <p:spPr>
          <a:xfrm>
            <a:off x="4003769" y="3813822"/>
            <a:ext cx="2645210" cy="1477328"/>
          </a:xfrm>
          <a:prstGeom prst="rect">
            <a:avLst/>
          </a:prstGeom>
          <a:noFill/>
        </p:spPr>
        <p:txBody>
          <a:bodyPr wrap="square" rtlCol="0">
            <a:spAutoFit/>
          </a:bodyPr>
          <a:lstStyle/>
          <a:p>
            <a:pPr marL="171450" indent="-171450">
              <a:buFont typeface="Wingdings" pitchFamily="2" charset="2"/>
              <a:buChar char="§"/>
            </a:pPr>
            <a:r>
              <a:rPr lang="en-US"/>
              <a:t>Safety</a:t>
            </a:r>
          </a:p>
          <a:p>
            <a:pPr marL="171450" indent="-171450">
              <a:buFont typeface="Wingdings" pitchFamily="2" charset="2"/>
              <a:buChar char="§"/>
            </a:pPr>
            <a:endParaRPr lang="en-US"/>
          </a:p>
          <a:p>
            <a:pPr marL="171450" indent="-171450">
              <a:buFont typeface="Wingdings" pitchFamily="2" charset="2"/>
              <a:buChar char="§"/>
            </a:pPr>
            <a:r>
              <a:rPr lang="en-US"/>
              <a:t>Activities 1, 2, 3, &amp; 4</a:t>
            </a:r>
          </a:p>
          <a:p>
            <a:pPr marL="171450" indent="-171450">
              <a:buFont typeface="Wingdings" pitchFamily="2" charset="2"/>
              <a:buChar char="§"/>
            </a:pPr>
            <a:endParaRPr lang="en-US"/>
          </a:p>
          <a:p>
            <a:pPr marL="171450" indent="-171450">
              <a:buFont typeface="Wingdings" pitchFamily="2" charset="2"/>
              <a:buChar char="§"/>
            </a:pPr>
            <a:r>
              <a:rPr lang="en-US"/>
              <a:t>Deliverables</a:t>
            </a:r>
          </a:p>
        </p:txBody>
      </p:sp>
      <p:sp>
        <p:nvSpPr>
          <p:cNvPr id="10" name="TextBox 9">
            <a:extLst>
              <a:ext uri="{FF2B5EF4-FFF2-40B4-BE49-F238E27FC236}">
                <a16:creationId xmlns:a16="http://schemas.microsoft.com/office/drawing/2014/main" id="{D4818FDF-D0A8-93A6-0025-1B54A4030F61}"/>
              </a:ext>
            </a:extLst>
          </p:cNvPr>
          <p:cNvSpPr txBox="1"/>
          <p:nvPr/>
        </p:nvSpPr>
        <p:spPr>
          <a:xfrm>
            <a:off x="891290" y="3543304"/>
            <a:ext cx="2645210" cy="2308324"/>
          </a:xfrm>
          <a:prstGeom prst="rect">
            <a:avLst/>
          </a:prstGeom>
          <a:noFill/>
        </p:spPr>
        <p:txBody>
          <a:bodyPr wrap="square" rtlCol="0">
            <a:spAutoFit/>
          </a:bodyPr>
          <a:lstStyle/>
          <a:p>
            <a:pPr marL="171450" indent="-171450">
              <a:buFont typeface="Wingdings" pitchFamily="2" charset="2"/>
              <a:buChar char="§"/>
            </a:pPr>
            <a:r>
              <a:rPr lang="en-US" dirty="0"/>
              <a:t>Background and motivation</a:t>
            </a:r>
          </a:p>
          <a:p>
            <a:pPr marL="171450" indent="-171450">
              <a:buFont typeface="Wingdings" pitchFamily="2" charset="2"/>
              <a:buChar char="§"/>
            </a:pPr>
            <a:endParaRPr lang="en-US" dirty="0"/>
          </a:p>
          <a:p>
            <a:pPr marL="171450" indent="-171450">
              <a:buFont typeface="Wingdings" pitchFamily="2" charset="2"/>
              <a:buChar char="§"/>
            </a:pPr>
            <a:r>
              <a:rPr lang="en-US" dirty="0"/>
              <a:t>Syntax</a:t>
            </a:r>
          </a:p>
          <a:p>
            <a:pPr marL="171450" indent="-171450">
              <a:buFont typeface="Wingdings" pitchFamily="2" charset="2"/>
              <a:buChar char="§"/>
            </a:pPr>
            <a:endParaRPr lang="en-US" dirty="0"/>
          </a:p>
          <a:p>
            <a:pPr marL="171450" indent="-171450">
              <a:buFont typeface="Wingdings" pitchFamily="2" charset="2"/>
              <a:buChar char="§"/>
            </a:pPr>
            <a:r>
              <a:rPr lang="en-US" dirty="0"/>
              <a:t>Activities 1 &amp; 2</a:t>
            </a:r>
          </a:p>
          <a:p>
            <a:pPr marL="171450" indent="-171450">
              <a:buFont typeface="Wingdings" pitchFamily="2" charset="2"/>
              <a:buChar char="§"/>
            </a:pPr>
            <a:endParaRPr lang="en-US" dirty="0"/>
          </a:p>
          <a:p>
            <a:pPr marL="171450" indent="-171450">
              <a:buFont typeface="Wingdings" pitchFamily="2" charset="2"/>
              <a:buChar char="§"/>
            </a:pPr>
            <a:r>
              <a:rPr lang="en-US" dirty="0"/>
              <a:t>Deliverables</a:t>
            </a:r>
          </a:p>
        </p:txBody>
      </p:sp>
      <p:sp>
        <p:nvSpPr>
          <p:cNvPr id="24" name="Round Diagonal Corner Rectangle 23">
            <a:extLst>
              <a:ext uri="{FF2B5EF4-FFF2-40B4-BE49-F238E27FC236}">
                <a16:creationId xmlns:a16="http://schemas.microsoft.com/office/drawing/2014/main" id="{7CC23F29-C29C-1F1A-EB98-F89FDA56C14A}"/>
              </a:ext>
            </a:extLst>
          </p:cNvPr>
          <p:cNvSpPr/>
          <p:nvPr/>
        </p:nvSpPr>
        <p:spPr>
          <a:xfrm>
            <a:off x="4011395" y="1608677"/>
            <a:ext cx="2645210" cy="430629"/>
          </a:xfrm>
          <a:prstGeom prst="round2DiagRect">
            <a:avLst/>
          </a:prstGeom>
          <a:solidFill>
            <a:schemeClr val="bg2"/>
          </a:solidFill>
          <a:ln w="38100">
            <a:solidFill>
              <a:schemeClr val="bg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Lab Manuals</a:t>
            </a:r>
          </a:p>
        </p:txBody>
      </p:sp>
    </p:spTree>
    <p:extLst>
      <p:ext uri="{BB962C8B-B14F-4D97-AF65-F5344CB8AC3E}">
        <p14:creationId xmlns:p14="http://schemas.microsoft.com/office/powerpoint/2010/main" val="2392898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025CB3-BE7F-1CDA-57C3-DBD076144D1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FABEE2A3-34F9-6262-D29A-0222F59502F0}"/>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5" name="Title 4">
            <a:extLst>
              <a:ext uri="{FF2B5EF4-FFF2-40B4-BE49-F238E27FC236}">
                <a16:creationId xmlns:a16="http://schemas.microsoft.com/office/drawing/2014/main" id="{898A6C78-61A0-C680-8F73-B2505E6AA070}"/>
              </a:ext>
            </a:extLst>
          </p:cNvPr>
          <p:cNvSpPr>
            <a:spLocks noGrp="1"/>
          </p:cNvSpPr>
          <p:nvPr>
            <p:ph type="title"/>
          </p:nvPr>
        </p:nvSpPr>
        <p:spPr/>
        <p:txBody>
          <a:bodyPr/>
          <a:lstStyle/>
          <a:p>
            <a:r>
              <a:rPr lang="en-US"/>
              <a:t>Supporting Documentation</a:t>
            </a:r>
          </a:p>
        </p:txBody>
      </p:sp>
      <p:sp>
        <p:nvSpPr>
          <p:cNvPr id="6" name="Text Placeholder 5">
            <a:extLst>
              <a:ext uri="{FF2B5EF4-FFF2-40B4-BE49-F238E27FC236}">
                <a16:creationId xmlns:a16="http://schemas.microsoft.com/office/drawing/2014/main" id="{10CB25BD-2AA2-D8D8-5F76-82E5D40D8314}"/>
              </a:ext>
            </a:extLst>
          </p:cNvPr>
          <p:cNvSpPr>
            <a:spLocks noGrp="1"/>
          </p:cNvSpPr>
          <p:nvPr>
            <p:ph type="body" sz="quarter" idx="21"/>
          </p:nvPr>
        </p:nvSpPr>
        <p:spPr/>
        <p:txBody>
          <a:bodyPr/>
          <a:lstStyle/>
          <a:p>
            <a:r>
              <a:rPr lang="en-US">
                <a:ea typeface="Calibri"/>
              </a:rPr>
              <a:t>Onyx Oh</a:t>
            </a:r>
            <a:endParaRPr lang="en-US"/>
          </a:p>
        </p:txBody>
      </p:sp>
      <p:pic>
        <p:nvPicPr>
          <p:cNvPr id="14" name="Picture 13" descr="A screenshot of a computer&#10;&#10;Description automatically generated">
            <a:extLst>
              <a:ext uri="{FF2B5EF4-FFF2-40B4-BE49-F238E27FC236}">
                <a16:creationId xmlns:a16="http://schemas.microsoft.com/office/drawing/2014/main" id="{87A59C16-A4DE-EE97-B6CB-468F89B7CC9C}"/>
              </a:ext>
            </a:extLst>
          </p:cNvPr>
          <p:cNvPicPr>
            <a:picLocks noChangeAspect="1"/>
          </p:cNvPicPr>
          <p:nvPr/>
        </p:nvPicPr>
        <p:blipFill>
          <a:blip r:embed="rId3"/>
          <a:stretch>
            <a:fillRect/>
          </a:stretch>
        </p:blipFill>
        <p:spPr>
          <a:xfrm>
            <a:off x="1522672" y="2188105"/>
            <a:ext cx="7622655" cy="4133889"/>
          </a:xfrm>
          <a:prstGeom prst="rect">
            <a:avLst/>
          </a:prstGeom>
        </p:spPr>
      </p:pic>
      <p:sp>
        <p:nvSpPr>
          <p:cNvPr id="16" name="Round Diagonal Corner Rectangle 15">
            <a:extLst>
              <a:ext uri="{FF2B5EF4-FFF2-40B4-BE49-F238E27FC236}">
                <a16:creationId xmlns:a16="http://schemas.microsoft.com/office/drawing/2014/main" id="{59045CCC-5248-B297-0DAD-1EBCE282EE2E}"/>
              </a:ext>
            </a:extLst>
          </p:cNvPr>
          <p:cNvSpPr/>
          <p:nvPr/>
        </p:nvSpPr>
        <p:spPr>
          <a:xfrm>
            <a:off x="4011395" y="1471517"/>
            <a:ext cx="2645210" cy="430629"/>
          </a:xfrm>
          <a:prstGeom prst="round2DiagRect">
            <a:avLst/>
          </a:prstGeom>
          <a:solidFill>
            <a:schemeClr val="bg2"/>
          </a:solidFill>
          <a:ln w="38100">
            <a:solidFill>
              <a:schemeClr val="bg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err="1"/>
              <a:t>Github</a:t>
            </a:r>
            <a:endParaRPr lang="en-US" sz="2500"/>
          </a:p>
        </p:txBody>
      </p:sp>
      <p:sp>
        <p:nvSpPr>
          <p:cNvPr id="17" name="Oval 16">
            <a:extLst>
              <a:ext uri="{FF2B5EF4-FFF2-40B4-BE49-F238E27FC236}">
                <a16:creationId xmlns:a16="http://schemas.microsoft.com/office/drawing/2014/main" id="{6A141063-693E-0885-C4BD-589633F563B3}"/>
              </a:ext>
            </a:extLst>
          </p:cNvPr>
          <p:cNvSpPr/>
          <p:nvPr/>
        </p:nvSpPr>
        <p:spPr>
          <a:xfrm>
            <a:off x="1649682" y="3946359"/>
            <a:ext cx="1621581" cy="178067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49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94525-60F1-0371-55A1-BB2627E4968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9FDFC7-BB17-C678-B806-89F2F7CD0DB1}"/>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718E209A-C74D-68E2-1BFF-B9B881DE0B67}"/>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13" name="Title 12">
            <a:extLst>
              <a:ext uri="{FF2B5EF4-FFF2-40B4-BE49-F238E27FC236}">
                <a16:creationId xmlns:a16="http://schemas.microsoft.com/office/drawing/2014/main" id="{A88838A8-BAFD-8FD9-C6DE-812D2F7993E7}"/>
              </a:ext>
            </a:extLst>
          </p:cNvPr>
          <p:cNvSpPr>
            <a:spLocks noGrp="1"/>
          </p:cNvSpPr>
          <p:nvPr>
            <p:ph type="title"/>
          </p:nvPr>
        </p:nvSpPr>
        <p:spPr>
          <a:xfrm>
            <a:off x="457200" y="205412"/>
            <a:ext cx="9753600" cy="960276"/>
          </a:xfrm>
        </p:spPr>
        <p:txBody>
          <a:bodyPr/>
          <a:lstStyle/>
          <a:p>
            <a:r>
              <a:rPr lang="en-US"/>
              <a:t>PLCs Explained</a:t>
            </a:r>
          </a:p>
        </p:txBody>
      </p:sp>
      <p:sp>
        <p:nvSpPr>
          <p:cNvPr id="5" name="Text Placeholder 4">
            <a:extLst>
              <a:ext uri="{FF2B5EF4-FFF2-40B4-BE49-F238E27FC236}">
                <a16:creationId xmlns:a16="http://schemas.microsoft.com/office/drawing/2014/main" id="{2B068E4F-93D7-5661-74F4-DC9FFC8C7E93}"/>
              </a:ext>
            </a:extLst>
          </p:cNvPr>
          <p:cNvSpPr>
            <a:spLocks noGrp="1"/>
          </p:cNvSpPr>
          <p:nvPr>
            <p:ph type="body" sz="quarter" idx="21"/>
          </p:nvPr>
        </p:nvSpPr>
        <p:spPr/>
        <p:txBody>
          <a:bodyPr/>
          <a:lstStyle/>
          <a:p>
            <a:r>
              <a:rPr lang="en-US">
                <a:ea typeface="Calibri"/>
              </a:rPr>
              <a:t>Grant Hoffmeyer</a:t>
            </a:r>
          </a:p>
        </p:txBody>
      </p:sp>
      <p:pic>
        <p:nvPicPr>
          <p:cNvPr id="6" name="Picture 5" descr="A black electronic device with green lights&#10;&#10;Description automatically generated">
            <a:extLst>
              <a:ext uri="{FF2B5EF4-FFF2-40B4-BE49-F238E27FC236}">
                <a16:creationId xmlns:a16="http://schemas.microsoft.com/office/drawing/2014/main" id="{1E2D9C3B-D6D9-93B1-D52E-48B52551A6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1480" t="21242" r="20700" b="14190"/>
          <a:stretch/>
        </p:blipFill>
        <p:spPr>
          <a:xfrm>
            <a:off x="1061190" y="1927818"/>
            <a:ext cx="3553744" cy="3383257"/>
          </a:xfrm>
          <a:prstGeom prst="rect">
            <a:avLst/>
          </a:prstGeom>
        </p:spPr>
      </p:pic>
      <p:sp>
        <p:nvSpPr>
          <p:cNvPr id="12" name="TextBox 11">
            <a:extLst>
              <a:ext uri="{FF2B5EF4-FFF2-40B4-BE49-F238E27FC236}">
                <a16:creationId xmlns:a16="http://schemas.microsoft.com/office/drawing/2014/main" id="{02F08A88-5888-88F7-5B9A-BD9919C0EFEE}"/>
              </a:ext>
            </a:extLst>
          </p:cNvPr>
          <p:cNvSpPr txBox="1"/>
          <p:nvPr/>
        </p:nvSpPr>
        <p:spPr>
          <a:xfrm>
            <a:off x="1447015" y="5126409"/>
            <a:ext cx="2907910" cy="369332"/>
          </a:xfrm>
          <a:prstGeom prst="rect">
            <a:avLst/>
          </a:prstGeom>
          <a:noFill/>
        </p:spPr>
        <p:txBody>
          <a:bodyPr wrap="square" rtlCol="0">
            <a:spAutoFit/>
          </a:bodyPr>
          <a:lstStyle/>
          <a:p>
            <a:r>
              <a:rPr lang="en-US">
                <a:latin typeface="+mj-lt"/>
              </a:rPr>
              <a:t>Arduino OPTA RS485</a:t>
            </a:r>
          </a:p>
        </p:txBody>
      </p:sp>
      <p:graphicFrame>
        <p:nvGraphicFramePr>
          <p:cNvPr id="2" name="Diagram 1">
            <a:extLst>
              <a:ext uri="{FF2B5EF4-FFF2-40B4-BE49-F238E27FC236}">
                <a16:creationId xmlns:a16="http://schemas.microsoft.com/office/drawing/2014/main" id="{4C696162-38E8-A009-669B-D596E0E4D30A}"/>
              </a:ext>
            </a:extLst>
          </p:cNvPr>
          <p:cNvGraphicFramePr/>
          <p:nvPr>
            <p:extLst>
              <p:ext uri="{D42A27DB-BD31-4B8C-83A1-F6EECF244321}">
                <p14:modId xmlns:p14="http://schemas.microsoft.com/office/powerpoint/2010/main" val="1606137019"/>
              </p:ext>
            </p:extLst>
          </p:nvPr>
        </p:nvGraphicFramePr>
        <p:xfrm>
          <a:off x="4963583" y="1928284"/>
          <a:ext cx="5154083" cy="3382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2626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025CB3-BE7F-1CDA-57C3-DBD076144D1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FABEE2A3-34F9-6262-D29A-0222F59502F0}"/>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5" name="Title 4">
            <a:extLst>
              <a:ext uri="{FF2B5EF4-FFF2-40B4-BE49-F238E27FC236}">
                <a16:creationId xmlns:a16="http://schemas.microsoft.com/office/drawing/2014/main" id="{898A6C78-61A0-C680-8F73-B2505E6AA070}"/>
              </a:ext>
            </a:extLst>
          </p:cNvPr>
          <p:cNvSpPr>
            <a:spLocks noGrp="1"/>
          </p:cNvSpPr>
          <p:nvPr>
            <p:ph type="title"/>
          </p:nvPr>
        </p:nvSpPr>
        <p:spPr/>
        <p:txBody>
          <a:bodyPr/>
          <a:lstStyle/>
          <a:p>
            <a:r>
              <a:rPr lang="en-US"/>
              <a:t>Supporting Documentation</a:t>
            </a:r>
          </a:p>
        </p:txBody>
      </p:sp>
      <p:sp>
        <p:nvSpPr>
          <p:cNvPr id="6" name="Text Placeholder 5">
            <a:extLst>
              <a:ext uri="{FF2B5EF4-FFF2-40B4-BE49-F238E27FC236}">
                <a16:creationId xmlns:a16="http://schemas.microsoft.com/office/drawing/2014/main" id="{10CB25BD-2AA2-D8D8-5F76-82E5D40D8314}"/>
              </a:ext>
            </a:extLst>
          </p:cNvPr>
          <p:cNvSpPr>
            <a:spLocks noGrp="1"/>
          </p:cNvSpPr>
          <p:nvPr>
            <p:ph type="body" sz="quarter" idx="21"/>
          </p:nvPr>
        </p:nvSpPr>
        <p:spPr/>
        <p:txBody>
          <a:bodyPr/>
          <a:lstStyle/>
          <a:p>
            <a:r>
              <a:rPr lang="en-US">
                <a:ea typeface="Calibri"/>
              </a:rPr>
              <a:t>Onyx Oh</a:t>
            </a:r>
            <a:endParaRPr lang="en-US"/>
          </a:p>
        </p:txBody>
      </p:sp>
      <p:sp>
        <p:nvSpPr>
          <p:cNvPr id="15" name="Round Diagonal Corner Rectangle 14">
            <a:extLst>
              <a:ext uri="{FF2B5EF4-FFF2-40B4-BE49-F238E27FC236}">
                <a16:creationId xmlns:a16="http://schemas.microsoft.com/office/drawing/2014/main" id="{B0177DE7-E433-7AA7-C5AE-C6B3F6300CAF}"/>
              </a:ext>
            </a:extLst>
          </p:cNvPr>
          <p:cNvSpPr/>
          <p:nvPr/>
        </p:nvSpPr>
        <p:spPr>
          <a:xfrm>
            <a:off x="3111094" y="1545615"/>
            <a:ext cx="4430560" cy="514351"/>
          </a:xfrm>
          <a:prstGeom prst="round2DiagRect">
            <a:avLst/>
          </a:prstGeom>
          <a:solidFill>
            <a:schemeClr val="bg2"/>
          </a:solidFill>
          <a:ln w="38100">
            <a:solidFill>
              <a:schemeClr val="bg2">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t>GitHub</a:t>
            </a:r>
          </a:p>
        </p:txBody>
      </p:sp>
      <p:pic>
        <p:nvPicPr>
          <p:cNvPr id="7" name="Picture 6" descr="A screenshot of a computer&#10;&#10;Description automatically generated">
            <a:extLst>
              <a:ext uri="{FF2B5EF4-FFF2-40B4-BE49-F238E27FC236}">
                <a16:creationId xmlns:a16="http://schemas.microsoft.com/office/drawing/2014/main" id="{88B973E5-9452-64C5-AEAE-F0DDCADFD929}"/>
              </a:ext>
            </a:extLst>
          </p:cNvPr>
          <p:cNvPicPr>
            <a:picLocks noChangeAspect="1"/>
          </p:cNvPicPr>
          <p:nvPr/>
        </p:nvPicPr>
        <p:blipFill>
          <a:blip r:embed="rId3"/>
          <a:stretch>
            <a:fillRect/>
          </a:stretch>
        </p:blipFill>
        <p:spPr>
          <a:xfrm>
            <a:off x="739686" y="2386281"/>
            <a:ext cx="9173375" cy="3665343"/>
          </a:xfrm>
          <a:prstGeom prst="rect">
            <a:avLst/>
          </a:prstGeom>
        </p:spPr>
      </p:pic>
      <p:sp>
        <p:nvSpPr>
          <p:cNvPr id="8" name="Oval 7">
            <a:extLst>
              <a:ext uri="{FF2B5EF4-FFF2-40B4-BE49-F238E27FC236}">
                <a16:creationId xmlns:a16="http://schemas.microsoft.com/office/drawing/2014/main" id="{E8DDFA05-A957-924F-EAB2-3D4F937FE330}"/>
              </a:ext>
            </a:extLst>
          </p:cNvPr>
          <p:cNvSpPr/>
          <p:nvPr/>
        </p:nvSpPr>
        <p:spPr>
          <a:xfrm>
            <a:off x="533400" y="4331368"/>
            <a:ext cx="1955388" cy="85023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77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AC9F4-B51B-CB0F-E9E6-1E2FB2A3C1E2}"/>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A9792C3E-C6A2-6837-DE5A-31214C8454EA}"/>
              </a:ext>
            </a:extLst>
          </p:cNvPr>
          <p:cNvGrpSpPr/>
          <p:nvPr/>
        </p:nvGrpSpPr>
        <p:grpSpPr>
          <a:xfrm>
            <a:off x="5596091" y="1943100"/>
            <a:ext cx="4641023" cy="3435150"/>
            <a:chOff x="5596091" y="1943100"/>
            <a:chExt cx="4641023" cy="3435150"/>
          </a:xfrm>
        </p:grpSpPr>
        <p:sp>
          <p:nvSpPr>
            <p:cNvPr id="9" name="TextBox 8">
              <a:extLst>
                <a:ext uri="{FF2B5EF4-FFF2-40B4-BE49-F238E27FC236}">
                  <a16:creationId xmlns:a16="http://schemas.microsoft.com/office/drawing/2014/main" id="{03267FC2-2176-5C07-31C3-79CCFCF1B4E2}"/>
                </a:ext>
              </a:extLst>
            </p:cNvPr>
            <p:cNvSpPr txBox="1"/>
            <p:nvPr/>
          </p:nvSpPr>
          <p:spPr>
            <a:xfrm>
              <a:off x="6452574" y="5008918"/>
              <a:ext cx="2928055" cy="369332"/>
            </a:xfrm>
            <a:prstGeom prst="rect">
              <a:avLst/>
            </a:prstGeom>
            <a:noFill/>
          </p:spPr>
          <p:txBody>
            <a:bodyPr wrap="square" rtlCol="0">
              <a:spAutoFit/>
            </a:bodyPr>
            <a:lstStyle/>
            <a:p>
              <a:pPr algn="ctr"/>
              <a:r>
                <a:rPr lang="en-US" dirty="0">
                  <a:latin typeface="+mj-lt"/>
                </a:rPr>
                <a:t>Cost Per Lab Station</a:t>
              </a:r>
            </a:p>
          </p:txBody>
        </p:sp>
        <p:graphicFrame>
          <p:nvGraphicFramePr>
            <p:cNvPr id="18" name="Content Placeholder 7">
              <a:extLst>
                <a:ext uri="{FF2B5EF4-FFF2-40B4-BE49-F238E27FC236}">
                  <a16:creationId xmlns:a16="http://schemas.microsoft.com/office/drawing/2014/main" id="{043FCBCA-78D3-E376-F621-B443BEA32112}"/>
                </a:ext>
              </a:extLst>
            </p:cNvPr>
            <p:cNvGraphicFramePr>
              <a:graphicFrameLocks/>
            </p:cNvGraphicFramePr>
            <p:nvPr>
              <p:extLst>
                <p:ext uri="{D42A27DB-BD31-4B8C-83A1-F6EECF244321}">
                  <p14:modId xmlns:p14="http://schemas.microsoft.com/office/powerpoint/2010/main" val="613472026"/>
                </p:ext>
              </p:extLst>
            </p:nvPr>
          </p:nvGraphicFramePr>
          <p:xfrm>
            <a:off x="5596091" y="1943100"/>
            <a:ext cx="4641023" cy="2971800"/>
          </p:xfrm>
          <a:graphic>
            <a:graphicData uri="http://schemas.openxmlformats.org/drawingml/2006/table">
              <a:tbl>
                <a:tblPr firstRow="1" bandRow="1">
                  <a:tableStyleId>{5C22544A-7EE6-4342-B048-85BDC9FD1C3A}</a:tableStyleId>
                </a:tblPr>
                <a:tblGrid>
                  <a:gridCol w="772036">
                    <a:extLst>
                      <a:ext uri="{9D8B030D-6E8A-4147-A177-3AD203B41FA5}">
                        <a16:colId xmlns:a16="http://schemas.microsoft.com/office/drawing/2014/main" val="3050854085"/>
                      </a:ext>
                    </a:extLst>
                  </a:gridCol>
                  <a:gridCol w="2036511">
                    <a:extLst>
                      <a:ext uri="{9D8B030D-6E8A-4147-A177-3AD203B41FA5}">
                        <a16:colId xmlns:a16="http://schemas.microsoft.com/office/drawing/2014/main" val="3690649562"/>
                      </a:ext>
                    </a:extLst>
                  </a:gridCol>
                  <a:gridCol w="1152333">
                    <a:extLst>
                      <a:ext uri="{9D8B030D-6E8A-4147-A177-3AD203B41FA5}">
                        <a16:colId xmlns:a16="http://schemas.microsoft.com/office/drawing/2014/main" val="2851757017"/>
                      </a:ext>
                    </a:extLst>
                  </a:gridCol>
                  <a:gridCol w="680143">
                    <a:extLst>
                      <a:ext uri="{9D8B030D-6E8A-4147-A177-3AD203B41FA5}">
                        <a16:colId xmlns:a16="http://schemas.microsoft.com/office/drawing/2014/main" val="2528187210"/>
                      </a:ext>
                    </a:extLst>
                  </a:gridCol>
                </a:tblGrid>
                <a:tr h="284820">
                  <a:tc>
                    <a:txBody>
                      <a:bodyPr/>
                      <a:lstStyle/>
                      <a:p>
                        <a:pPr algn="ctr"/>
                        <a:r>
                          <a:rPr lang="en-US" sz="1500"/>
                          <a:t>Item #</a:t>
                        </a:r>
                      </a:p>
                    </a:txBody>
                    <a:tcPr>
                      <a:solidFill>
                        <a:schemeClr val="bg2"/>
                      </a:solidFill>
                    </a:tcPr>
                  </a:tc>
                  <a:tc>
                    <a:txBody>
                      <a:bodyPr/>
                      <a:lstStyle/>
                      <a:p>
                        <a:pPr algn="ctr"/>
                        <a:r>
                          <a:rPr lang="en-US" sz="1500"/>
                          <a:t>Item Description</a:t>
                        </a:r>
                      </a:p>
                    </a:txBody>
                    <a:tcPr>
                      <a:solidFill>
                        <a:schemeClr val="bg2"/>
                      </a:solidFill>
                    </a:tcPr>
                  </a:tc>
                  <a:tc>
                    <a:txBody>
                      <a:bodyPr/>
                      <a:lstStyle/>
                      <a:p>
                        <a:pPr algn="ctr"/>
                        <a:r>
                          <a:rPr lang="en-US" sz="1500"/>
                          <a:t>Cost</a:t>
                        </a:r>
                      </a:p>
                    </a:txBody>
                    <a:tcPr>
                      <a:solidFill>
                        <a:schemeClr val="bg2"/>
                      </a:solidFill>
                    </a:tcPr>
                  </a:tc>
                  <a:tc>
                    <a:txBody>
                      <a:bodyPr/>
                      <a:lstStyle/>
                      <a:p>
                        <a:pPr lvl="0" algn="ctr">
                          <a:buNone/>
                        </a:pPr>
                        <a:r>
                          <a:rPr lang="en-US" sz="1500"/>
                          <a:t>Qty</a:t>
                        </a:r>
                      </a:p>
                    </a:txBody>
                    <a:tcPr>
                      <a:solidFill>
                        <a:schemeClr val="bg2"/>
                      </a:solidFill>
                    </a:tcPr>
                  </a:tc>
                  <a:extLst>
                    <a:ext uri="{0D108BD9-81ED-4DB2-BD59-A6C34878D82A}">
                      <a16:rowId xmlns:a16="http://schemas.microsoft.com/office/drawing/2014/main" val="825032243"/>
                    </a:ext>
                  </a:extLst>
                </a:tr>
                <a:tr h="244132">
                  <a:tc>
                    <a:txBody>
                      <a:bodyPr/>
                      <a:lstStyle/>
                      <a:p>
                        <a:pPr algn="ctr"/>
                        <a:r>
                          <a:rPr lang="en-US" sz="1200"/>
                          <a:t>1</a:t>
                        </a:r>
                      </a:p>
                    </a:txBody>
                    <a:tcPr>
                      <a:solidFill>
                        <a:schemeClr val="bg2">
                          <a:lumMod val="60000"/>
                          <a:lumOff val="40000"/>
                        </a:schemeClr>
                      </a:solidFill>
                    </a:tcPr>
                  </a:tc>
                  <a:tc>
                    <a:txBody>
                      <a:bodyPr/>
                      <a:lstStyle/>
                      <a:p>
                        <a:pPr algn="ctr"/>
                        <a:r>
                          <a:rPr lang="en-US" sz="1200"/>
                          <a:t>DC Motor</a:t>
                        </a:r>
                      </a:p>
                    </a:txBody>
                    <a:tcPr>
                      <a:solidFill>
                        <a:schemeClr val="bg2">
                          <a:lumMod val="60000"/>
                          <a:lumOff val="40000"/>
                        </a:schemeClr>
                      </a:solidFill>
                    </a:tcPr>
                  </a:tc>
                  <a:tc>
                    <a:txBody>
                      <a:bodyPr/>
                      <a:lstStyle/>
                      <a:p>
                        <a:pPr algn="ctr"/>
                        <a:r>
                          <a:rPr lang="en-US" sz="1200"/>
                          <a:t>$3</a:t>
                        </a:r>
                      </a:p>
                    </a:txBody>
                    <a:tcPr>
                      <a:solidFill>
                        <a:schemeClr val="bg2">
                          <a:lumMod val="60000"/>
                          <a:lumOff val="40000"/>
                        </a:schemeClr>
                      </a:solidFill>
                    </a:tcPr>
                  </a:tc>
                  <a:tc>
                    <a:txBody>
                      <a:bodyPr/>
                      <a:lstStyle/>
                      <a:p>
                        <a:pPr lvl="0" algn="ctr">
                          <a:buNone/>
                        </a:pPr>
                        <a:r>
                          <a:rPr lang="en-US" sz="1200"/>
                          <a:t>1</a:t>
                        </a:r>
                      </a:p>
                    </a:txBody>
                    <a:tcPr>
                      <a:solidFill>
                        <a:schemeClr val="bg2">
                          <a:lumMod val="60000"/>
                          <a:lumOff val="40000"/>
                        </a:schemeClr>
                      </a:solidFill>
                    </a:tcPr>
                  </a:tc>
                  <a:extLst>
                    <a:ext uri="{0D108BD9-81ED-4DB2-BD59-A6C34878D82A}">
                      <a16:rowId xmlns:a16="http://schemas.microsoft.com/office/drawing/2014/main" val="3415216401"/>
                    </a:ext>
                  </a:extLst>
                </a:tr>
                <a:tr h="244132">
                  <a:tc>
                    <a:txBody>
                      <a:bodyPr/>
                      <a:lstStyle/>
                      <a:p>
                        <a:pPr algn="ctr"/>
                        <a:r>
                          <a:rPr lang="en-US" sz="1200"/>
                          <a:t>2</a:t>
                        </a:r>
                      </a:p>
                    </a:txBody>
                    <a:tcPr>
                      <a:solidFill>
                        <a:schemeClr val="bg2">
                          <a:lumMod val="60000"/>
                          <a:lumOff val="40000"/>
                          <a:alpha val="25000"/>
                        </a:schemeClr>
                      </a:solidFill>
                    </a:tcPr>
                  </a:tc>
                  <a:tc>
                    <a:txBody>
                      <a:bodyPr/>
                      <a:lstStyle/>
                      <a:p>
                        <a:pPr algn="ctr"/>
                        <a:r>
                          <a:rPr lang="en-US" sz="1200"/>
                          <a:t>Stepper Motor</a:t>
                        </a:r>
                      </a:p>
                    </a:txBody>
                    <a:tcPr>
                      <a:solidFill>
                        <a:schemeClr val="bg2">
                          <a:lumMod val="60000"/>
                          <a:lumOff val="40000"/>
                          <a:alpha val="25000"/>
                        </a:schemeClr>
                      </a:solidFill>
                    </a:tcPr>
                  </a:tc>
                  <a:tc>
                    <a:txBody>
                      <a:bodyPr/>
                      <a:lstStyle/>
                      <a:p>
                        <a:pPr algn="ctr"/>
                        <a:r>
                          <a:rPr lang="en-US" sz="1200"/>
                          <a:t>$14</a:t>
                        </a:r>
                      </a:p>
                    </a:txBody>
                    <a:tcPr>
                      <a:solidFill>
                        <a:schemeClr val="bg2">
                          <a:lumMod val="60000"/>
                          <a:lumOff val="40000"/>
                          <a:alpha val="25000"/>
                        </a:schemeClr>
                      </a:solidFill>
                    </a:tcPr>
                  </a:tc>
                  <a:tc>
                    <a:txBody>
                      <a:bodyPr/>
                      <a:lstStyle/>
                      <a:p>
                        <a:pPr lvl="0" algn="ctr">
                          <a:buNone/>
                        </a:pPr>
                        <a:r>
                          <a:rPr lang="en-US" sz="1200"/>
                          <a:t>1</a:t>
                        </a:r>
                      </a:p>
                    </a:txBody>
                    <a:tcPr>
                      <a:solidFill>
                        <a:schemeClr val="bg2">
                          <a:lumMod val="60000"/>
                          <a:lumOff val="40000"/>
                          <a:alpha val="25000"/>
                        </a:schemeClr>
                      </a:solidFill>
                    </a:tcPr>
                  </a:tc>
                  <a:extLst>
                    <a:ext uri="{0D108BD9-81ED-4DB2-BD59-A6C34878D82A}">
                      <a16:rowId xmlns:a16="http://schemas.microsoft.com/office/drawing/2014/main" val="1544428894"/>
                    </a:ext>
                  </a:extLst>
                </a:tr>
                <a:tr h="244132">
                  <a:tc>
                    <a:txBody>
                      <a:bodyPr/>
                      <a:lstStyle/>
                      <a:p>
                        <a:pPr algn="ctr"/>
                        <a:r>
                          <a:rPr lang="en-US" sz="1200"/>
                          <a:t>3</a:t>
                        </a:r>
                      </a:p>
                    </a:txBody>
                    <a:tcPr>
                      <a:solidFill>
                        <a:schemeClr val="bg2">
                          <a:lumMod val="60000"/>
                          <a:lumOff val="40000"/>
                        </a:schemeClr>
                      </a:solidFill>
                    </a:tcPr>
                  </a:tc>
                  <a:tc>
                    <a:txBody>
                      <a:bodyPr/>
                      <a:lstStyle/>
                      <a:p>
                        <a:pPr algn="ctr"/>
                        <a:r>
                          <a:rPr lang="en-US" sz="1200"/>
                          <a:t>Break Beam Sensor</a:t>
                        </a:r>
                      </a:p>
                    </a:txBody>
                    <a:tcPr>
                      <a:solidFill>
                        <a:schemeClr val="bg2">
                          <a:lumMod val="60000"/>
                          <a:lumOff val="40000"/>
                        </a:schemeClr>
                      </a:solidFill>
                    </a:tcPr>
                  </a:tc>
                  <a:tc>
                    <a:txBody>
                      <a:bodyPr/>
                      <a:lstStyle/>
                      <a:p>
                        <a:pPr algn="ctr"/>
                        <a:r>
                          <a:rPr lang="en-US" sz="1200"/>
                          <a:t>$12</a:t>
                        </a:r>
                      </a:p>
                    </a:txBody>
                    <a:tcPr>
                      <a:solidFill>
                        <a:schemeClr val="bg2">
                          <a:lumMod val="60000"/>
                          <a:lumOff val="40000"/>
                        </a:schemeClr>
                      </a:solidFill>
                    </a:tcPr>
                  </a:tc>
                  <a:tc>
                    <a:txBody>
                      <a:bodyPr/>
                      <a:lstStyle/>
                      <a:p>
                        <a:pPr lvl="0" algn="ctr">
                          <a:buNone/>
                        </a:pPr>
                        <a:r>
                          <a:rPr lang="en-US" sz="1200"/>
                          <a:t>2</a:t>
                        </a:r>
                      </a:p>
                    </a:txBody>
                    <a:tcPr>
                      <a:solidFill>
                        <a:schemeClr val="bg2">
                          <a:lumMod val="60000"/>
                          <a:lumOff val="40000"/>
                        </a:schemeClr>
                      </a:solidFill>
                    </a:tcPr>
                  </a:tc>
                  <a:extLst>
                    <a:ext uri="{0D108BD9-81ED-4DB2-BD59-A6C34878D82A}">
                      <a16:rowId xmlns:a16="http://schemas.microsoft.com/office/drawing/2014/main" val="1779655462"/>
                    </a:ext>
                  </a:extLst>
                </a:tr>
                <a:tr h="406886">
                  <a:tc>
                    <a:txBody>
                      <a:bodyPr/>
                      <a:lstStyle/>
                      <a:p>
                        <a:pPr algn="ctr"/>
                        <a:r>
                          <a:rPr lang="en-US" sz="1200"/>
                          <a:t>4</a:t>
                        </a:r>
                      </a:p>
                    </a:txBody>
                    <a:tcPr>
                      <a:solidFill>
                        <a:schemeClr val="bg2">
                          <a:lumMod val="60000"/>
                          <a:lumOff val="40000"/>
                          <a:alpha val="25000"/>
                        </a:schemeClr>
                      </a:solidFill>
                    </a:tcPr>
                  </a:tc>
                  <a:tc>
                    <a:txBody>
                      <a:bodyPr/>
                      <a:lstStyle/>
                      <a:p>
                        <a:pPr algn="ctr"/>
                        <a:r>
                          <a:rPr lang="en-US" sz="1200" dirty="0"/>
                          <a:t>Hardware (Wires, breadboards, electronics)</a:t>
                        </a:r>
                      </a:p>
                    </a:txBody>
                    <a:tcPr>
                      <a:solidFill>
                        <a:schemeClr val="bg2">
                          <a:lumMod val="60000"/>
                          <a:lumOff val="40000"/>
                          <a:alpha val="25000"/>
                        </a:schemeClr>
                      </a:solidFill>
                    </a:tcPr>
                  </a:tc>
                  <a:tc>
                    <a:txBody>
                      <a:bodyPr/>
                      <a:lstStyle/>
                      <a:p>
                        <a:pPr algn="ctr"/>
                        <a:r>
                          <a:rPr lang="en-US" sz="1200"/>
                          <a:t>$15</a:t>
                        </a:r>
                      </a:p>
                    </a:txBody>
                    <a:tcPr>
                      <a:solidFill>
                        <a:schemeClr val="bg2">
                          <a:lumMod val="60000"/>
                          <a:lumOff val="40000"/>
                          <a:alpha val="25000"/>
                        </a:schemeClr>
                      </a:solidFill>
                    </a:tcPr>
                  </a:tc>
                  <a:tc>
                    <a:txBody>
                      <a:bodyPr/>
                      <a:lstStyle/>
                      <a:p>
                        <a:pPr lvl="0" algn="ctr">
                          <a:buNone/>
                        </a:pPr>
                        <a:r>
                          <a:rPr lang="en-US" sz="1200"/>
                          <a:t>1</a:t>
                        </a:r>
                      </a:p>
                    </a:txBody>
                    <a:tcPr>
                      <a:solidFill>
                        <a:schemeClr val="bg2">
                          <a:lumMod val="60000"/>
                          <a:lumOff val="40000"/>
                          <a:alpha val="25000"/>
                        </a:schemeClr>
                      </a:solidFill>
                    </a:tcPr>
                  </a:tc>
                  <a:extLst>
                    <a:ext uri="{0D108BD9-81ED-4DB2-BD59-A6C34878D82A}">
                      <a16:rowId xmlns:a16="http://schemas.microsoft.com/office/drawing/2014/main" val="3927025192"/>
                    </a:ext>
                  </a:extLst>
                </a:tr>
                <a:tr h="244132">
                  <a:tc>
                    <a:txBody>
                      <a:bodyPr/>
                      <a:lstStyle/>
                      <a:p>
                        <a:pPr lvl="0" algn="ctr">
                          <a:buNone/>
                        </a:pPr>
                        <a:r>
                          <a:rPr lang="en-US" sz="1200"/>
                          <a:t>5</a:t>
                        </a:r>
                      </a:p>
                    </a:txBody>
                    <a:tcPr>
                      <a:solidFill>
                        <a:schemeClr val="bg2">
                          <a:lumMod val="60000"/>
                          <a:lumOff val="40000"/>
                        </a:schemeClr>
                      </a:solidFill>
                    </a:tcPr>
                  </a:tc>
                  <a:tc>
                    <a:txBody>
                      <a:bodyPr/>
                      <a:lstStyle/>
                      <a:p>
                        <a:pPr lvl="0" algn="ctr">
                          <a:buNone/>
                        </a:pPr>
                        <a:r>
                          <a:rPr lang="en-US" sz="1200" dirty="0"/>
                          <a:t>Arduino OPTA PLC</a:t>
                        </a:r>
                      </a:p>
                    </a:txBody>
                    <a:tcPr>
                      <a:solidFill>
                        <a:schemeClr val="bg2">
                          <a:lumMod val="60000"/>
                          <a:lumOff val="40000"/>
                        </a:schemeClr>
                      </a:solidFill>
                    </a:tcPr>
                  </a:tc>
                  <a:tc>
                    <a:txBody>
                      <a:bodyPr/>
                      <a:lstStyle/>
                      <a:p>
                        <a:pPr lvl="0" algn="ctr">
                          <a:buNone/>
                        </a:pPr>
                        <a:r>
                          <a:rPr lang="en-US" sz="1200"/>
                          <a:t>$162</a:t>
                        </a:r>
                      </a:p>
                    </a:txBody>
                    <a:tcPr>
                      <a:solidFill>
                        <a:schemeClr val="bg2">
                          <a:lumMod val="60000"/>
                          <a:lumOff val="40000"/>
                        </a:schemeClr>
                      </a:solidFill>
                    </a:tcPr>
                  </a:tc>
                  <a:tc>
                    <a:txBody>
                      <a:bodyPr/>
                      <a:lstStyle/>
                      <a:p>
                        <a:pPr lvl="0" algn="ctr">
                          <a:buNone/>
                        </a:pPr>
                        <a:r>
                          <a:rPr lang="en-US" sz="1200"/>
                          <a:t>1</a:t>
                        </a:r>
                      </a:p>
                    </a:txBody>
                    <a:tcPr>
                      <a:solidFill>
                        <a:schemeClr val="bg2">
                          <a:lumMod val="60000"/>
                          <a:lumOff val="40000"/>
                        </a:schemeClr>
                      </a:solidFill>
                    </a:tcPr>
                  </a:tc>
                  <a:extLst>
                    <a:ext uri="{0D108BD9-81ED-4DB2-BD59-A6C34878D82A}">
                      <a16:rowId xmlns:a16="http://schemas.microsoft.com/office/drawing/2014/main" val="1940414497"/>
                    </a:ext>
                  </a:extLst>
                </a:tr>
                <a:tr h="244132">
                  <a:tc>
                    <a:txBody>
                      <a:bodyPr/>
                      <a:lstStyle/>
                      <a:p>
                        <a:pPr lvl="0" algn="ctr">
                          <a:buNone/>
                        </a:pPr>
                        <a:r>
                          <a:rPr lang="en-US" sz="1200"/>
                          <a:t>6</a:t>
                        </a:r>
                      </a:p>
                    </a:txBody>
                    <a:tcPr>
                      <a:solidFill>
                        <a:schemeClr val="bg2">
                          <a:lumMod val="60000"/>
                          <a:lumOff val="40000"/>
                          <a:alpha val="25000"/>
                        </a:schemeClr>
                      </a:solidFill>
                    </a:tcPr>
                  </a:tc>
                  <a:tc>
                    <a:txBody>
                      <a:bodyPr/>
                      <a:lstStyle/>
                      <a:p>
                        <a:pPr lvl="0" algn="ctr">
                          <a:buNone/>
                        </a:pPr>
                        <a:r>
                          <a:rPr lang="en-US" sz="1200"/>
                          <a:t>Arduino Expansion Module</a:t>
                        </a:r>
                      </a:p>
                    </a:txBody>
                    <a:tcPr>
                      <a:solidFill>
                        <a:schemeClr val="bg2">
                          <a:lumMod val="60000"/>
                          <a:lumOff val="40000"/>
                          <a:alpha val="25000"/>
                        </a:schemeClr>
                      </a:solidFill>
                    </a:tcPr>
                  </a:tc>
                  <a:tc>
                    <a:txBody>
                      <a:bodyPr/>
                      <a:lstStyle/>
                      <a:p>
                        <a:pPr lvl="0" algn="ctr">
                          <a:buNone/>
                        </a:pPr>
                        <a:r>
                          <a:rPr lang="en-US" sz="1200"/>
                          <a:t>$222</a:t>
                        </a:r>
                      </a:p>
                    </a:txBody>
                    <a:tcPr>
                      <a:solidFill>
                        <a:schemeClr val="bg2">
                          <a:lumMod val="60000"/>
                          <a:lumOff val="40000"/>
                          <a:alpha val="25000"/>
                        </a:schemeClr>
                      </a:solidFill>
                    </a:tcPr>
                  </a:tc>
                  <a:tc>
                    <a:txBody>
                      <a:bodyPr/>
                      <a:lstStyle/>
                      <a:p>
                        <a:pPr lvl="0" algn="ctr">
                          <a:buNone/>
                        </a:pPr>
                        <a:r>
                          <a:rPr lang="en-US" sz="1200"/>
                          <a:t>1</a:t>
                        </a:r>
                      </a:p>
                    </a:txBody>
                    <a:tcPr>
                      <a:solidFill>
                        <a:schemeClr val="bg2">
                          <a:lumMod val="60000"/>
                          <a:lumOff val="40000"/>
                          <a:alpha val="25000"/>
                        </a:schemeClr>
                      </a:solidFill>
                    </a:tcPr>
                  </a:tc>
                  <a:extLst>
                    <a:ext uri="{0D108BD9-81ED-4DB2-BD59-A6C34878D82A}">
                      <a16:rowId xmlns:a16="http://schemas.microsoft.com/office/drawing/2014/main" val="1186946338"/>
                    </a:ext>
                  </a:extLst>
                </a:tr>
                <a:tr h="244132">
                  <a:tc>
                    <a:txBody>
                      <a:bodyPr/>
                      <a:lstStyle/>
                      <a:p>
                        <a:pPr lvl="0" algn="ctr">
                          <a:buNone/>
                        </a:pPr>
                        <a:r>
                          <a:rPr lang="en-US" sz="1200"/>
                          <a:t>7</a:t>
                        </a:r>
                      </a:p>
                    </a:txBody>
                    <a:tcPr>
                      <a:solidFill>
                        <a:schemeClr val="bg2">
                          <a:lumMod val="60000"/>
                          <a:lumOff val="40000"/>
                        </a:schemeClr>
                      </a:solidFill>
                    </a:tcPr>
                  </a:tc>
                  <a:tc>
                    <a:txBody>
                      <a:bodyPr/>
                      <a:lstStyle/>
                      <a:p>
                        <a:pPr lvl="0" algn="ctr">
                          <a:buNone/>
                        </a:pPr>
                        <a:r>
                          <a:rPr lang="en-US" sz="1200"/>
                          <a:t>Linear Servo Actuator</a:t>
                        </a:r>
                      </a:p>
                    </a:txBody>
                    <a:tcPr>
                      <a:solidFill>
                        <a:schemeClr val="bg2">
                          <a:lumMod val="60000"/>
                          <a:lumOff val="40000"/>
                        </a:schemeClr>
                      </a:solidFill>
                    </a:tcPr>
                  </a:tc>
                  <a:tc>
                    <a:txBody>
                      <a:bodyPr/>
                      <a:lstStyle/>
                      <a:p>
                        <a:pPr lvl="0" algn="ctr">
                          <a:buNone/>
                        </a:pPr>
                        <a:r>
                          <a:rPr lang="en-US" sz="1200"/>
                          <a:t>$221</a:t>
                        </a:r>
                      </a:p>
                    </a:txBody>
                    <a:tcPr>
                      <a:solidFill>
                        <a:schemeClr val="bg2">
                          <a:lumMod val="60000"/>
                          <a:lumOff val="40000"/>
                        </a:schemeClr>
                      </a:solidFill>
                    </a:tcPr>
                  </a:tc>
                  <a:tc>
                    <a:txBody>
                      <a:bodyPr/>
                      <a:lstStyle/>
                      <a:p>
                        <a:pPr lvl="0" algn="ctr">
                          <a:buNone/>
                        </a:pPr>
                        <a:r>
                          <a:rPr lang="en-US" sz="1200"/>
                          <a:t>1</a:t>
                        </a:r>
                      </a:p>
                    </a:txBody>
                    <a:tcPr>
                      <a:solidFill>
                        <a:schemeClr val="bg2">
                          <a:lumMod val="60000"/>
                          <a:lumOff val="40000"/>
                        </a:schemeClr>
                      </a:solidFill>
                    </a:tcPr>
                  </a:tc>
                  <a:extLst>
                    <a:ext uri="{0D108BD9-81ED-4DB2-BD59-A6C34878D82A}">
                      <a16:rowId xmlns:a16="http://schemas.microsoft.com/office/drawing/2014/main" val="1373128470"/>
                    </a:ext>
                  </a:extLst>
                </a:tr>
                <a:tr h="244132">
                  <a:tc>
                    <a:txBody>
                      <a:bodyPr/>
                      <a:lstStyle/>
                      <a:p>
                        <a:pPr lvl="0" algn="ctr">
                          <a:buNone/>
                        </a:pPr>
                        <a:r>
                          <a:rPr lang="en-US" sz="1200"/>
                          <a:t>9</a:t>
                        </a:r>
                      </a:p>
                    </a:txBody>
                    <a:tcPr>
                      <a:solidFill>
                        <a:schemeClr val="bg2">
                          <a:lumMod val="60000"/>
                          <a:lumOff val="40000"/>
                          <a:alpha val="25000"/>
                        </a:schemeClr>
                      </a:solidFill>
                    </a:tcPr>
                  </a:tc>
                  <a:tc>
                    <a:txBody>
                      <a:bodyPr/>
                      <a:lstStyle/>
                      <a:p>
                        <a:pPr lvl="0" algn="ctr">
                          <a:buNone/>
                        </a:pPr>
                        <a:r>
                          <a:rPr lang="en-US" sz="1200"/>
                          <a:t>PLA for printer</a:t>
                        </a:r>
                      </a:p>
                    </a:txBody>
                    <a:tcPr>
                      <a:solidFill>
                        <a:schemeClr val="bg2">
                          <a:lumMod val="60000"/>
                          <a:lumOff val="40000"/>
                          <a:alpha val="25000"/>
                        </a:schemeClr>
                      </a:solidFill>
                    </a:tcPr>
                  </a:tc>
                  <a:tc>
                    <a:txBody>
                      <a:bodyPr/>
                      <a:lstStyle/>
                      <a:p>
                        <a:pPr lvl="0" algn="ctr">
                          <a:buNone/>
                        </a:pPr>
                        <a:r>
                          <a:rPr lang="en-US" sz="1200"/>
                          <a:t>$15</a:t>
                        </a:r>
                      </a:p>
                    </a:txBody>
                    <a:tcPr>
                      <a:solidFill>
                        <a:schemeClr val="bg2">
                          <a:lumMod val="60000"/>
                          <a:lumOff val="40000"/>
                          <a:alpha val="25000"/>
                        </a:schemeClr>
                      </a:solidFill>
                    </a:tcPr>
                  </a:tc>
                  <a:tc>
                    <a:txBody>
                      <a:bodyPr/>
                      <a:lstStyle/>
                      <a:p>
                        <a:pPr lvl="0" algn="ctr">
                          <a:buNone/>
                        </a:pPr>
                        <a:r>
                          <a:rPr lang="en-US" sz="1200"/>
                          <a:t>2</a:t>
                        </a:r>
                      </a:p>
                    </a:txBody>
                    <a:tcPr>
                      <a:solidFill>
                        <a:schemeClr val="bg2">
                          <a:lumMod val="60000"/>
                          <a:lumOff val="40000"/>
                          <a:alpha val="25000"/>
                        </a:schemeClr>
                      </a:solidFill>
                    </a:tcPr>
                  </a:tc>
                  <a:extLst>
                    <a:ext uri="{0D108BD9-81ED-4DB2-BD59-A6C34878D82A}">
                      <a16:rowId xmlns:a16="http://schemas.microsoft.com/office/drawing/2014/main" val="625964520"/>
                    </a:ext>
                  </a:extLst>
                </a:tr>
                <a:tr h="244132">
                  <a:tc>
                    <a:txBody>
                      <a:bodyPr/>
                      <a:lstStyle/>
                      <a:p>
                        <a:pPr lvl="0" algn="ctr">
                          <a:buNone/>
                        </a:pPr>
                        <a:endParaRPr lang="en-US" sz="1200"/>
                      </a:p>
                    </a:txBody>
                    <a:tcPr>
                      <a:solidFill>
                        <a:schemeClr val="bg2">
                          <a:lumMod val="60000"/>
                          <a:lumOff val="40000"/>
                        </a:schemeClr>
                      </a:solidFill>
                    </a:tcPr>
                  </a:tc>
                  <a:tc>
                    <a:txBody>
                      <a:bodyPr/>
                      <a:lstStyle/>
                      <a:p>
                        <a:pPr lvl="0" algn="ctr">
                          <a:buNone/>
                        </a:pPr>
                        <a:r>
                          <a:rPr lang="en-US" sz="1200" b="1"/>
                          <a:t>TOTAL</a:t>
                        </a:r>
                      </a:p>
                    </a:txBody>
                    <a:tcPr>
                      <a:solidFill>
                        <a:schemeClr val="bg2">
                          <a:lumMod val="60000"/>
                          <a:lumOff val="40000"/>
                        </a:schemeClr>
                      </a:solidFill>
                    </a:tcPr>
                  </a:tc>
                  <a:tc>
                    <a:txBody>
                      <a:bodyPr/>
                      <a:lstStyle/>
                      <a:p>
                        <a:pPr lvl="0" algn="ctr">
                          <a:buNone/>
                        </a:pPr>
                        <a:r>
                          <a:rPr lang="en-US" sz="1200" b="1"/>
                          <a:t>$644.00</a:t>
                        </a:r>
                      </a:p>
                    </a:txBody>
                    <a:tcPr>
                      <a:solidFill>
                        <a:schemeClr val="bg2">
                          <a:lumMod val="60000"/>
                          <a:lumOff val="40000"/>
                        </a:schemeClr>
                      </a:solidFill>
                    </a:tcPr>
                  </a:tc>
                  <a:tc>
                    <a:txBody>
                      <a:bodyPr/>
                      <a:lstStyle/>
                      <a:p>
                        <a:pPr lvl="0" algn="ctr">
                          <a:buNone/>
                        </a:pPr>
                        <a:endParaRPr lang="en-US" sz="1200" dirty="0"/>
                      </a:p>
                    </a:txBody>
                    <a:tcPr>
                      <a:solidFill>
                        <a:schemeClr val="bg2">
                          <a:lumMod val="60000"/>
                          <a:lumOff val="40000"/>
                        </a:schemeClr>
                      </a:solidFill>
                    </a:tcPr>
                  </a:tc>
                  <a:extLst>
                    <a:ext uri="{0D108BD9-81ED-4DB2-BD59-A6C34878D82A}">
                      <a16:rowId xmlns:a16="http://schemas.microsoft.com/office/drawing/2014/main" val="4129336212"/>
                    </a:ext>
                  </a:extLst>
                </a:tr>
              </a:tbl>
            </a:graphicData>
          </a:graphic>
        </p:graphicFrame>
      </p:grpSp>
      <p:sp>
        <p:nvSpPr>
          <p:cNvPr id="3" name="Footer Placeholder 2">
            <a:extLst>
              <a:ext uri="{FF2B5EF4-FFF2-40B4-BE49-F238E27FC236}">
                <a16:creationId xmlns:a16="http://schemas.microsoft.com/office/drawing/2014/main" id="{C3030B69-8D8E-E9FA-2841-4FE07BFEF375}"/>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5FA70243-1157-BCF0-5A56-31CABB2AB1FF}"/>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13" name="Title 12">
            <a:extLst>
              <a:ext uri="{FF2B5EF4-FFF2-40B4-BE49-F238E27FC236}">
                <a16:creationId xmlns:a16="http://schemas.microsoft.com/office/drawing/2014/main" id="{4084B742-BBCB-6412-6A54-65C1C281870A}"/>
              </a:ext>
            </a:extLst>
          </p:cNvPr>
          <p:cNvSpPr>
            <a:spLocks noGrp="1"/>
          </p:cNvSpPr>
          <p:nvPr>
            <p:ph type="title"/>
          </p:nvPr>
        </p:nvSpPr>
        <p:spPr>
          <a:xfrm>
            <a:off x="457200" y="513896"/>
            <a:ext cx="9753600" cy="960276"/>
          </a:xfrm>
        </p:spPr>
        <p:txBody>
          <a:bodyPr/>
          <a:lstStyle/>
          <a:p>
            <a:r>
              <a:rPr lang="en-US" dirty="0"/>
              <a:t>Budget</a:t>
            </a:r>
          </a:p>
        </p:txBody>
      </p:sp>
      <p:sp>
        <p:nvSpPr>
          <p:cNvPr id="5" name="Text Placeholder 4">
            <a:extLst>
              <a:ext uri="{FF2B5EF4-FFF2-40B4-BE49-F238E27FC236}">
                <a16:creationId xmlns:a16="http://schemas.microsoft.com/office/drawing/2014/main" id="{29F2177E-A87F-88B8-E1ED-93B90776A8F7}"/>
              </a:ext>
            </a:extLst>
          </p:cNvPr>
          <p:cNvSpPr>
            <a:spLocks noGrp="1"/>
          </p:cNvSpPr>
          <p:nvPr>
            <p:ph type="body" sz="quarter" idx="21"/>
          </p:nvPr>
        </p:nvSpPr>
        <p:spPr/>
        <p:txBody>
          <a:bodyPr/>
          <a:lstStyle/>
          <a:p>
            <a:r>
              <a:rPr lang="en-US">
                <a:ea typeface="Calibri"/>
              </a:rPr>
              <a:t>Onyx Oh</a:t>
            </a:r>
          </a:p>
        </p:txBody>
      </p:sp>
      <p:sp>
        <p:nvSpPr>
          <p:cNvPr id="8" name="TextBox 7">
            <a:extLst>
              <a:ext uri="{FF2B5EF4-FFF2-40B4-BE49-F238E27FC236}">
                <a16:creationId xmlns:a16="http://schemas.microsoft.com/office/drawing/2014/main" id="{D89A6103-3AD6-107F-F54D-4751CFFB009B}"/>
              </a:ext>
            </a:extLst>
          </p:cNvPr>
          <p:cNvSpPr txBox="1"/>
          <p:nvPr/>
        </p:nvSpPr>
        <p:spPr>
          <a:xfrm>
            <a:off x="1160806" y="4985984"/>
            <a:ext cx="2648280" cy="369332"/>
          </a:xfrm>
          <a:prstGeom prst="rect">
            <a:avLst/>
          </a:prstGeom>
          <a:noFill/>
        </p:spPr>
        <p:txBody>
          <a:bodyPr wrap="square" rtlCol="0">
            <a:spAutoFit/>
          </a:bodyPr>
          <a:lstStyle/>
          <a:p>
            <a:pPr algn="ctr"/>
            <a:r>
              <a:rPr lang="en-US" dirty="0">
                <a:latin typeface="+mj-lt"/>
              </a:rPr>
              <a:t>Development Costs</a:t>
            </a:r>
          </a:p>
        </p:txBody>
      </p:sp>
      <p:pic>
        <p:nvPicPr>
          <p:cNvPr id="6" name="Picture 5" descr="A graph of a red and black bar&#10;&#10;Description automatically generated">
            <a:extLst>
              <a:ext uri="{FF2B5EF4-FFF2-40B4-BE49-F238E27FC236}">
                <a16:creationId xmlns:a16="http://schemas.microsoft.com/office/drawing/2014/main" id="{8C428EEE-894D-449A-2C55-E4469E5A9C32}"/>
              </a:ext>
            </a:extLst>
          </p:cNvPr>
          <p:cNvPicPr>
            <a:picLocks noChangeAspect="1"/>
          </p:cNvPicPr>
          <p:nvPr/>
        </p:nvPicPr>
        <p:blipFill rotWithShape="1">
          <a:blip r:embed="rId3"/>
          <a:srcRect t="7722"/>
          <a:stretch/>
        </p:blipFill>
        <p:spPr>
          <a:xfrm>
            <a:off x="694494" y="1587388"/>
            <a:ext cx="3580905" cy="3285380"/>
          </a:xfrm>
          <a:prstGeom prst="rect">
            <a:avLst/>
          </a:prstGeom>
        </p:spPr>
      </p:pic>
      <p:sp>
        <p:nvSpPr>
          <p:cNvPr id="7" name="TextBox 6">
            <a:extLst>
              <a:ext uri="{FF2B5EF4-FFF2-40B4-BE49-F238E27FC236}">
                <a16:creationId xmlns:a16="http://schemas.microsoft.com/office/drawing/2014/main" id="{455FDF56-684E-BA9F-1B91-F5EBE63CD27C}"/>
              </a:ext>
            </a:extLst>
          </p:cNvPr>
          <p:cNvSpPr txBox="1"/>
          <p:nvPr/>
        </p:nvSpPr>
        <p:spPr>
          <a:xfrm>
            <a:off x="4262945" y="5895392"/>
            <a:ext cx="2142110" cy="369332"/>
          </a:xfrm>
          <a:prstGeom prst="rect">
            <a:avLst/>
          </a:prstGeom>
          <a:noFill/>
        </p:spPr>
        <p:txBody>
          <a:bodyPr wrap="square" rtlCol="0">
            <a:spAutoFit/>
          </a:bodyPr>
          <a:lstStyle/>
          <a:p>
            <a:pPr algn="ctr"/>
            <a:r>
              <a:rPr lang="en-US" b="1" dirty="0"/>
              <a:t>TOTAL = $13,100.19</a:t>
            </a:r>
          </a:p>
        </p:txBody>
      </p:sp>
      <p:pic>
        <p:nvPicPr>
          <p:cNvPr id="14" name="Graphic 13" descr="Money outline">
            <a:extLst>
              <a:ext uri="{FF2B5EF4-FFF2-40B4-BE49-F238E27FC236}">
                <a16:creationId xmlns:a16="http://schemas.microsoft.com/office/drawing/2014/main" id="{19DACFDD-9D95-83F9-198E-2A4B433840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9174" y="5111490"/>
            <a:ext cx="914400" cy="914400"/>
          </a:xfrm>
          <a:prstGeom prst="rect">
            <a:avLst/>
          </a:prstGeom>
        </p:spPr>
      </p:pic>
      <p:graphicFrame>
        <p:nvGraphicFramePr>
          <p:cNvPr id="17" name="Content Placeholder 7">
            <a:extLst>
              <a:ext uri="{FF2B5EF4-FFF2-40B4-BE49-F238E27FC236}">
                <a16:creationId xmlns:a16="http://schemas.microsoft.com/office/drawing/2014/main" id="{BA8CB167-703B-48A7-AEEB-425D92C79BE1}"/>
              </a:ext>
            </a:extLst>
          </p:cNvPr>
          <p:cNvGraphicFramePr>
            <a:graphicFrameLocks noGrp="1"/>
          </p:cNvGraphicFramePr>
          <p:nvPr>
            <p:ph idx="1"/>
            <p:extLst>
              <p:ext uri="{D42A27DB-BD31-4B8C-83A1-F6EECF244321}">
                <p14:modId xmlns:p14="http://schemas.microsoft.com/office/powerpoint/2010/main" val="3789941136"/>
              </p:ext>
            </p:extLst>
          </p:nvPr>
        </p:nvGraphicFramePr>
        <p:xfrm>
          <a:off x="5511143" y="2014187"/>
          <a:ext cx="4810916" cy="2957321"/>
        </p:xfrm>
        <a:graphic>
          <a:graphicData uri="http://schemas.openxmlformats.org/drawingml/2006/table">
            <a:tbl>
              <a:tblPr firstRow="1" bandRow="1">
                <a:tableStyleId>{5C22544A-7EE6-4342-B048-85BDC9FD1C3A}</a:tableStyleId>
              </a:tblPr>
              <a:tblGrid>
                <a:gridCol w="749139">
                  <a:extLst>
                    <a:ext uri="{9D8B030D-6E8A-4147-A177-3AD203B41FA5}">
                      <a16:colId xmlns:a16="http://schemas.microsoft.com/office/drawing/2014/main" val="3050854085"/>
                    </a:ext>
                  </a:extLst>
                </a:gridCol>
                <a:gridCol w="2349518">
                  <a:extLst>
                    <a:ext uri="{9D8B030D-6E8A-4147-A177-3AD203B41FA5}">
                      <a16:colId xmlns:a16="http://schemas.microsoft.com/office/drawing/2014/main" val="3690649562"/>
                    </a:ext>
                  </a:extLst>
                </a:gridCol>
                <a:gridCol w="1000365">
                  <a:extLst>
                    <a:ext uri="{9D8B030D-6E8A-4147-A177-3AD203B41FA5}">
                      <a16:colId xmlns:a16="http://schemas.microsoft.com/office/drawing/2014/main" val="2851757017"/>
                    </a:ext>
                  </a:extLst>
                </a:gridCol>
                <a:gridCol w="711894">
                  <a:extLst>
                    <a:ext uri="{9D8B030D-6E8A-4147-A177-3AD203B41FA5}">
                      <a16:colId xmlns:a16="http://schemas.microsoft.com/office/drawing/2014/main" val="2528187210"/>
                    </a:ext>
                  </a:extLst>
                </a:gridCol>
              </a:tblGrid>
              <a:tr h="598062">
                <a:tc>
                  <a:txBody>
                    <a:bodyPr/>
                    <a:lstStyle/>
                    <a:p>
                      <a:pPr algn="ctr"/>
                      <a:r>
                        <a:rPr lang="en-US" dirty="0"/>
                        <a:t>Item #</a:t>
                      </a:r>
                    </a:p>
                  </a:txBody>
                  <a:tcPr anchor="ctr">
                    <a:solidFill>
                      <a:srgbClr val="EE7624"/>
                    </a:solidFill>
                  </a:tcPr>
                </a:tc>
                <a:tc>
                  <a:txBody>
                    <a:bodyPr/>
                    <a:lstStyle/>
                    <a:p>
                      <a:pPr algn="ctr"/>
                      <a:r>
                        <a:rPr lang="en-US" dirty="0"/>
                        <a:t>Item Description</a:t>
                      </a:r>
                    </a:p>
                  </a:txBody>
                  <a:tcPr anchor="ctr">
                    <a:solidFill>
                      <a:srgbClr val="EE7624"/>
                    </a:solidFill>
                  </a:tcPr>
                </a:tc>
                <a:tc>
                  <a:txBody>
                    <a:bodyPr/>
                    <a:lstStyle/>
                    <a:p>
                      <a:pPr algn="ctr"/>
                      <a:r>
                        <a:rPr lang="en-US" dirty="0"/>
                        <a:t>Cost</a:t>
                      </a:r>
                    </a:p>
                  </a:txBody>
                  <a:tcPr anchor="ctr">
                    <a:solidFill>
                      <a:srgbClr val="EE7624"/>
                    </a:solidFill>
                  </a:tcPr>
                </a:tc>
                <a:tc>
                  <a:txBody>
                    <a:bodyPr/>
                    <a:lstStyle/>
                    <a:p>
                      <a:pPr lvl="0" algn="ctr">
                        <a:buNone/>
                      </a:pPr>
                      <a:r>
                        <a:rPr lang="en-US" dirty="0"/>
                        <a:t>Qty</a:t>
                      </a:r>
                    </a:p>
                  </a:txBody>
                  <a:tcPr anchor="ctr">
                    <a:solidFill>
                      <a:srgbClr val="EE7624"/>
                    </a:solidFill>
                  </a:tcPr>
                </a:tc>
                <a:extLst>
                  <a:ext uri="{0D108BD9-81ED-4DB2-BD59-A6C34878D82A}">
                    <a16:rowId xmlns:a16="http://schemas.microsoft.com/office/drawing/2014/main" val="825032243"/>
                  </a:ext>
                </a:extLst>
              </a:tr>
              <a:tr h="416477">
                <a:tc>
                  <a:txBody>
                    <a:bodyPr/>
                    <a:lstStyle/>
                    <a:p>
                      <a:pPr algn="ctr"/>
                      <a:r>
                        <a:rPr lang="en-US" dirty="0"/>
                        <a:t>1</a:t>
                      </a:r>
                    </a:p>
                  </a:txBody>
                  <a:tcPr anchor="ctr">
                    <a:solidFill>
                      <a:schemeClr val="bg2">
                        <a:lumMod val="60000"/>
                        <a:lumOff val="40000"/>
                      </a:schemeClr>
                    </a:solidFill>
                  </a:tcPr>
                </a:tc>
                <a:tc>
                  <a:txBody>
                    <a:bodyPr/>
                    <a:lstStyle/>
                    <a:p>
                      <a:pPr algn="ctr"/>
                      <a:r>
                        <a:rPr lang="en-US" dirty="0"/>
                        <a:t>General Lab Stations</a:t>
                      </a:r>
                    </a:p>
                  </a:txBody>
                  <a:tcPr anchor="ctr">
                    <a:solidFill>
                      <a:schemeClr val="bg2">
                        <a:lumMod val="60000"/>
                        <a:lumOff val="40000"/>
                      </a:schemeClr>
                    </a:solidFill>
                  </a:tcPr>
                </a:tc>
                <a:tc>
                  <a:txBody>
                    <a:bodyPr/>
                    <a:lstStyle/>
                    <a:p>
                      <a:pPr algn="ctr"/>
                      <a:r>
                        <a:rPr lang="en-US"/>
                        <a:t>$664</a:t>
                      </a:r>
                    </a:p>
                  </a:txBody>
                  <a:tcPr anchor="ctr">
                    <a:solidFill>
                      <a:schemeClr val="bg2">
                        <a:lumMod val="60000"/>
                        <a:lumOff val="40000"/>
                      </a:schemeClr>
                    </a:solidFill>
                  </a:tcPr>
                </a:tc>
                <a:tc>
                  <a:txBody>
                    <a:bodyPr/>
                    <a:lstStyle/>
                    <a:p>
                      <a:pPr lvl="0" algn="ctr">
                        <a:buNone/>
                      </a:pPr>
                      <a:r>
                        <a:rPr lang="en-US"/>
                        <a:t>12</a:t>
                      </a:r>
                    </a:p>
                  </a:txBody>
                  <a:tcPr anchor="ctr">
                    <a:solidFill>
                      <a:schemeClr val="bg2">
                        <a:lumMod val="60000"/>
                        <a:lumOff val="40000"/>
                      </a:schemeClr>
                    </a:solidFill>
                  </a:tcPr>
                </a:tc>
                <a:extLst>
                  <a:ext uri="{0D108BD9-81ED-4DB2-BD59-A6C34878D82A}">
                    <a16:rowId xmlns:a16="http://schemas.microsoft.com/office/drawing/2014/main" val="3415216401"/>
                  </a:ext>
                </a:extLst>
              </a:tr>
              <a:tr h="620604">
                <a:tc>
                  <a:txBody>
                    <a:bodyPr/>
                    <a:lstStyle/>
                    <a:p>
                      <a:pPr algn="ctr"/>
                      <a:r>
                        <a:rPr lang="en-US" dirty="0"/>
                        <a:t>2</a:t>
                      </a:r>
                    </a:p>
                  </a:txBody>
                  <a:tcPr anchor="ctr">
                    <a:solidFill>
                      <a:srgbClr val="F5AD7C">
                        <a:alpha val="50196"/>
                      </a:srgbClr>
                    </a:solidFill>
                  </a:tcPr>
                </a:tc>
                <a:tc>
                  <a:txBody>
                    <a:bodyPr/>
                    <a:lstStyle/>
                    <a:p>
                      <a:pPr algn="ctr"/>
                      <a:r>
                        <a:rPr lang="en-US"/>
                        <a:t>Prusa Core One 3d Printers</a:t>
                      </a:r>
                    </a:p>
                  </a:txBody>
                  <a:tcPr anchor="ctr">
                    <a:solidFill>
                      <a:srgbClr val="F5AD7C">
                        <a:alpha val="50196"/>
                      </a:srgbClr>
                    </a:solidFill>
                  </a:tcPr>
                </a:tc>
                <a:tc>
                  <a:txBody>
                    <a:bodyPr/>
                    <a:lstStyle/>
                    <a:p>
                      <a:pPr algn="ctr"/>
                      <a:r>
                        <a:rPr lang="en-US" dirty="0"/>
                        <a:t>$1,199</a:t>
                      </a:r>
                    </a:p>
                  </a:txBody>
                  <a:tcPr anchor="ctr">
                    <a:solidFill>
                      <a:srgbClr val="F5AD7C">
                        <a:alpha val="50196"/>
                      </a:srgbClr>
                    </a:solidFill>
                  </a:tcPr>
                </a:tc>
                <a:tc>
                  <a:txBody>
                    <a:bodyPr/>
                    <a:lstStyle/>
                    <a:p>
                      <a:pPr lvl="0" algn="ctr">
                        <a:buNone/>
                      </a:pPr>
                      <a:r>
                        <a:rPr lang="en-US" dirty="0"/>
                        <a:t>2</a:t>
                      </a:r>
                    </a:p>
                  </a:txBody>
                  <a:tcPr anchor="ctr">
                    <a:solidFill>
                      <a:srgbClr val="F5AD7C">
                        <a:alpha val="50196"/>
                      </a:srgbClr>
                    </a:solidFill>
                  </a:tcPr>
                </a:tc>
                <a:extLst>
                  <a:ext uri="{0D108BD9-81ED-4DB2-BD59-A6C34878D82A}">
                    <a16:rowId xmlns:a16="http://schemas.microsoft.com/office/drawing/2014/main" val="1544428894"/>
                  </a:ext>
                </a:extLst>
              </a:tr>
              <a:tr h="620604">
                <a:tc>
                  <a:txBody>
                    <a:bodyPr/>
                    <a:lstStyle/>
                    <a:p>
                      <a:pPr algn="ctr"/>
                      <a:r>
                        <a:rPr lang="en-US"/>
                        <a:t>3</a:t>
                      </a:r>
                    </a:p>
                  </a:txBody>
                  <a:tcPr anchor="ctr">
                    <a:solidFill>
                      <a:schemeClr val="bg2">
                        <a:lumMod val="60000"/>
                        <a:lumOff val="40000"/>
                      </a:schemeClr>
                    </a:solidFill>
                  </a:tcPr>
                </a:tc>
                <a:tc>
                  <a:txBody>
                    <a:bodyPr/>
                    <a:lstStyle/>
                    <a:p>
                      <a:pPr algn="ctr"/>
                      <a:r>
                        <a:rPr lang="en-US" dirty="0"/>
                        <a:t>10 – Drawer Husky Workbench</a:t>
                      </a:r>
                    </a:p>
                  </a:txBody>
                  <a:tcPr anchor="ctr">
                    <a:solidFill>
                      <a:schemeClr val="bg2">
                        <a:lumMod val="60000"/>
                        <a:lumOff val="40000"/>
                      </a:schemeClr>
                    </a:solidFill>
                  </a:tcPr>
                </a:tc>
                <a:tc>
                  <a:txBody>
                    <a:bodyPr/>
                    <a:lstStyle/>
                    <a:p>
                      <a:pPr algn="ctr"/>
                      <a:r>
                        <a:rPr lang="en-US" dirty="0"/>
                        <a:t>$798</a:t>
                      </a:r>
                    </a:p>
                  </a:txBody>
                  <a:tcPr anchor="ctr">
                    <a:solidFill>
                      <a:schemeClr val="bg2">
                        <a:lumMod val="60000"/>
                        <a:lumOff val="40000"/>
                      </a:schemeClr>
                    </a:solidFill>
                  </a:tcPr>
                </a:tc>
                <a:tc>
                  <a:txBody>
                    <a:bodyPr/>
                    <a:lstStyle/>
                    <a:p>
                      <a:pPr lvl="0" algn="ctr">
                        <a:buNone/>
                      </a:pPr>
                      <a:r>
                        <a:rPr lang="en-US" dirty="0"/>
                        <a:t>1</a:t>
                      </a:r>
                    </a:p>
                  </a:txBody>
                  <a:tcPr anchor="ctr">
                    <a:solidFill>
                      <a:schemeClr val="bg2">
                        <a:lumMod val="60000"/>
                        <a:lumOff val="40000"/>
                      </a:schemeClr>
                    </a:solidFill>
                  </a:tcPr>
                </a:tc>
                <a:extLst>
                  <a:ext uri="{0D108BD9-81ED-4DB2-BD59-A6C34878D82A}">
                    <a16:rowId xmlns:a16="http://schemas.microsoft.com/office/drawing/2014/main" val="1779655462"/>
                  </a:ext>
                </a:extLst>
              </a:tr>
              <a:tr h="620604">
                <a:tc>
                  <a:txBody>
                    <a:bodyPr/>
                    <a:lstStyle/>
                    <a:p>
                      <a:pPr algn="ctr"/>
                      <a:endParaRPr lang="en-US" dirty="0"/>
                    </a:p>
                  </a:txBody>
                  <a:tcPr anchor="ctr">
                    <a:solidFill>
                      <a:srgbClr val="F5AD7C">
                        <a:alpha val="50196"/>
                      </a:srgbClr>
                    </a:solidFill>
                  </a:tcPr>
                </a:tc>
                <a:tc>
                  <a:txBody>
                    <a:bodyPr/>
                    <a:lstStyle/>
                    <a:p>
                      <a:pPr algn="ctr"/>
                      <a:r>
                        <a:rPr lang="en-US" b="1" dirty="0"/>
                        <a:t>TOTAL</a:t>
                      </a:r>
                    </a:p>
                  </a:txBody>
                  <a:tcPr anchor="ctr">
                    <a:solidFill>
                      <a:srgbClr val="F5AD7C">
                        <a:alpha val="50196"/>
                      </a:srgbClr>
                    </a:solidFill>
                  </a:tcPr>
                </a:tc>
                <a:tc>
                  <a:txBody>
                    <a:bodyPr/>
                    <a:lstStyle/>
                    <a:p>
                      <a:pPr algn="ctr"/>
                      <a:r>
                        <a:rPr lang="en-US" b="1" dirty="0"/>
                        <a:t>$11,165</a:t>
                      </a:r>
                    </a:p>
                  </a:txBody>
                  <a:tcPr anchor="ctr">
                    <a:solidFill>
                      <a:srgbClr val="F5AD7C">
                        <a:alpha val="50196"/>
                      </a:srgbClr>
                    </a:solidFill>
                  </a:tcPr>
                </a:tc>
                <a:tc>
                  <a:txBody>
                    <a:bodyPr/>
                    <a:lstStyle/>
                    <a:p>
                      <a:pPr lvl="0" algn="ctr">
                        <a:buNone/>
                      </a:pPr>
                      <a:endParaRPr lang="en-US" dirty="0"/>
                    </a:p>
                  </a:txBody>
                  <a:tcPr anchor="ctr">
                    <a:solidFill>
                      <a:srgbClr val="F5AD7C">
                        <a:alpha val="50196"/>
                      </a:srgbClr>
                    </a:solidFill>
                  </a:tcPr>
                </a:tc>
                <a:extLst>
                  <a:ext uri="{0D108BD9-81ED-4DB2-BD59-A6C34878D82A}">
                    <a16:rowId xmlns:a16="http://schemas.microsoft.com/office/drawing/2014/main" val="836121160"/>
                  </a:ext>
                </a:extLst>
              </a:tr>
            </a:tbl>
          </a:graphicData>
        </a:graphic>
      </p:graphicFrame>
      <p:sp>
        <p:nvSpPr>
          <p:cNvPr id="20" name="TextBox 19">
            <a:extLst>
              <a:ext uri="{FF2B5EF4-FFF2-40B4-BE49-F238E27FC236}">
                <a16:creationId xmlns:a16="http://schemas.microsoft.com/office/drawing/2014/main" id="{2941CB2F-5A8E-ED18-DF5A-72BEDC5BE28B}"/>
              </a:ext>
            </a:extLst>
          </p:cNvPr>
          <p:cNvSpPr txBox="1"/>
          <p:nvPr/>
        </p:nvSpPr>
        <p:spPr>
          <a:xfrm>
            <a:off x="6592461" y="5035814"/>
            <a:ext cx="2648280" cy="369332"/>
          </a:xfrm>
          <a:prstGeom prst="rect">
            <a:avLst/>
          </a:prstGeom>
          <a:noFill/>
        </p:spPr>
        <p:txBody>
          <a:bodyPr wrap="square" rtlCol="0">
            <a:spAutoFit/>
          </a:bodyPr>
          <a:lstStyle/>
          <a:p>
            <a:pPr algn="ctr"/>
            <a:r>
              <a:rPr lang="en-US" dirty="0">
                <a:latin typeface="+mj-lt"/>
              </a:rPr>
              <a:t>Procurement Costs</a:t>
            </a:r>
          </a:p>
        </p:txBody>
      </p:sp>
      <p:sp>
        <p:nvSpPr>
          <p:cNvPr id="21" name="Oval 20">
            <a:extLst>
              <a:ext uri="{FF2B5EF4-FFF2-40B4-BE49-F238E27FC236}">
                <a16:creationId xmlns:a16="http://schemas.microsoft.com/office/drawing/2014/main" id="{56E1E78B-7535-DD75-1119-9B6E0B68EFB9}"/>
              </a:ext>
            </a:extLst>
          </p:cNvPr>
          <p:cNvSpPr/>
          <p:nvPr/>
        </p:nvSpPr>
        <p:spPr>
          <a:xfrm>
            <a:off x="2133600" y="3854824"/>
            <a:ext cx="717176" cy="3048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0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E057F5-34B8-5268-AAD2-1F63CB61C0A5}"/>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C6326113-3F05-5069-CD2F-D97FD368FD82}"/>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5" name="Title 4">
            <a:extLst>
              <a:ext uri="{FF2B5EF4-FFF2-40B4-BE49-F238E27FC236}">
                <a16:creationId xmlns:a16="http://schemas.microsoft.com/office/drawing/2014/main" id="{D4A78F18-B6A4-B591-855E-75EF94917D2E}"/>
              </a:ext>
            </a:extLst>
          </p:cNvPr>
          <p:cNvSpPr>
            <a:spLocks noGrp="1"/>
          </p:cNvSpPr>
          <p:nvPr>
            <p:ph type="title"/>
          </p:nvPr>
        </p:nvSpPr>
        <p:spPr/>
        <p:txBody>
          <a:bodyPr/>
          <a:lstStyle/>
          <a:p>
            <a:r>
              <a:rPr lang="en-US"/>
              <a:t>Key Goals Achieved</a:t>
            </a:r>
          </a:p>
        </p:txBody>
      </p:sp>
      <p:sp>
        <p:nvSpPr>
          <p:cNvPr id="6" name="Text Placeholder 5">
            <a:extLst>
              <a:ext uri="{FF2B5EF4-FFF2-40B4-BE49-F238E27FC236}">
                <a16:creationId xmlns:a16="http://schemas.microsoft.com/office/drawing/2014/main" id="{1685339A-6F78-0F79-212B-96A34E067BEA}"/>
              </a:ext>
            </a:extLst>
          </p:cNvPr>
          <p:cNvSpPr>
            <a:spLocks noGrp="1"/>
          </p:cNvSpPr>
          <p:nvPr>
            <p:ph type="body" sz="quarter" idx="21"/>
          </p:nvPr>
        </p:nvSpPr>
        <p:spPr/>
        <p:txBody>
          <a:bodyPr/>
          <a:lstStyle/>
          <a:p>
            <a:r>
              <a:rPr lang="en-US">
                <a:ea typeface="Calibri"/>
              </a:rPr>
              <a:t>Onyx Oh</a:t>
            </a:r>
            <a:endParaRPr lang="en-US"/>
          </a:p>
        </p:txBody>
      </p:sp>
      <p:graphicFrame>
        <p:nvGraphicFramePr>
          <p:cNvPr id="7" name="Diagram 6">
            <a:extLst>
              <a:ext uri="{FF2B5EF4-FFF2-40B4-BE49-F238E27FC236}">
                <a16:creationId xmlns:a16="http://schemas.microsoft.com/office/drawing/2014/main" id="{5D685044-234C-CCEE-15B8-B816B8AEDAC0}"/>
              </a:ext>
            </a:extLst>
          </p:cNvPr>
          <p:cNvGraphicFramePr/>
          <p:nvPr>
            <p:extLst>
              <p:ext uri="{D42A27DB-BD31-4B8C-83A1-F6EECF244321}">
                <p14:modId xmlns:p14="http://schemas.microsoft.com/office/powerpoint/2010/main" val="2872523270"/>
              </p:ext>
            </p:extLst>
          </p:nvPr>
        </p:nvGraphicFramePr>
        <p:xfrm>
          <a:off x="677333" y="393701"/>
          <a:ext cx="9503833" cy="6705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Classroom with solid fill">
            <a:extLst>
              <a:ext uri="{FF2B5EF4-FFF2-40B4-BE49-F238E27FC236}">
                <a16:creationId xmlns:a16="http://schemas.microsoft.com/office/drawing/2014/main" id="{54245F58-FAF2-61A6-FCB1-4441E223D6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018" y="1802243"/>
            <a:ext cx="1083733" cy="1083733"/>
          </a:xfrm>
          <a:prstGeom prst="rect">
            <a:avLst/>
          </a:prstGeom>
        </p:spPr>
      </p:pic>
      <p:pic>
        <p:nvPicPr>
          <p:cNvPr id="9" name="Graphic 8" descr="Checklist with solid fill">
            <a:extLst>
              <a:ext uri="{FF2B5EF4-FFF2-40B4-BE49-F238E27FC236}">
                <a16:creationId xmlns:a16="http://schemas.microsoft.com/office/drawing/2014/main" id="{FED70917-1DA1-CA67-888E-70DAA7D10B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3841" y="1861958"/>
            <a:ext cx="1030816" cy="999066"/>
          </a:xfrm>
          <a:prstGeom prst="rect">
            <a:avLst/>
          </a:prstGeom>
        </p:spPr>
      </p:pic>
      <p:pic>
        <p:nvPicPr>
          <p:cNvPr id="10" name="Graphic 9" descr="Production with solid fill">
            <a:extLst>
              <a:ext uri="{FF2B5EF4-FFF2-40B4-BE49-F238E27FC236}">
                <a16:creationId xmlns:a16="http://schemas.microsoft.com/office/drawing/2014/main" id="{EF287066-725F-5F3B-9F05-0F71BB7BC4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06251" y="1802243"/>
            <a:ext cx="1020234" cy="1073150"/>
          </a:xfrm>
          <a:prstGeom prst="rect">
            <a:avLst/>
          </a:prstGeom>
        </p:spPr>
      </p:pic>
      <p:sp>
        <p:nvSpPr>
          <p:cNvPr id="11" name="TextBox 10">
            <a:extLst>
              <a:ext uri="{FF2B5EF4-FFF2-40B4-BE49-F238E27FC236}">
                <a16:creationId xmlns:a16="http://schemas.microsoft.com/office/drawing/2014/main" id="{F5051B23-553B-5B18-1717-D8FDD560EBD0}"/>
              </a:ext>
            </a:extLst>
          </p:cNvPr>
          <p:cNvSpPr txBox="1"/>
          <p:nvPr/>
        </p:nvSpPr>
        <p:spPr>
          <a:xfrm>
            <a:off x="917606" y="3557295"/>
            <a:ext cx="2294556" cy="1246495"/>
          </a:xfrm>
          <a:prstGeom prst="rect">
            <a:avLst/>
          </a:prstGeom>
          <a:noFill/>
        </p:spPr>
        <p:txBody>
          <a:bodyPr wrap="square" rtlCol="0">
            <a:spAutoFit/>
          </a:bodyPr>
          <a:lstStyle/>
          <a:p>
            <a:pPr algn="ctr"/>
            <a:r>
              <a:rPr lang="en-US" sz="2500">
                <a:solidFill>
                  <a:schemeClr val="bg1"/>
                </a:solidFill>
              </a:rPr>
              <a:t>Create and produce 3 labs involving PLCs</a:t>
            </a:r>
          </a:p>
        </p:txBody>
      </p:sp>
      <p:sp>
        <p:nvSpPr>
          <p:cNvPr id="12" name="TextBox 11">
            <a:extLst>
              <a:ext uri="{FF2B5EF4-FFF2-40B4-BE49-F238E27FC236}">
                <a16:creationId xmlns:a16="http://schemas.microsoft.com/office/drawing/2014/main" id="{D5419D5F-4BC2-6422-B895-783CC9821FA1}"/>
              </a:ext>
            </a:extLst>
          </p:cNvPr>
          <p:cNvSpPr txBox="1"/>
          <p:nvPr/>
        </p:nvSpPr>
        <p:spPr>
          <a:xfrm>
            <a:off x="4288057" y="3559028"/>
            <a:ext cx="2294556" cy="1246495"/>
          </a:xfrm>
          <a:prstGeom prst="rect">
            <a:avLst/>
          </a:prstGeom>
          <a:noFill/>
        </p:spPr>
        <p:txBody>
          <a:bodyPr wrap="square" rtlCol="0">
            <a:spAutoFit/>
          </a:bodyPr>
          <a:lstStyle/>
          <a:p>
            <a:pPr algn="ctr"/>
            <a:r>
              <a:rPr lang="en-US" sz="2500">
                <a:solidFill>
                  <a:schemeClr val="bg1"/>
                </a:solidFill>
              </a:rPr>
              <a:t>Provide student performance milestones</a:t>
            </a:r>
          </a:p>
        </p:txBody>
      </p:sp>
      <p:sp>
        <p:nvSpPr>
          <p:cNvPr id="13" name="TextBox 12">
            <a:extLst>
              <a:ext uri="{FF2B5EF4-FFF2-40B4-BE49-F238E27FC236}">
                <a16:creationId xmlns:a16="http://schemas.microsoft.com/office/drawing/2014/main" id="{293E0E6F-BA46-C241-26CA-B282E1150B4A}"/>
              </a:ext>
            </a:extLst>
          </p:cNvPr>
          <p:cNvSpPr txBox="1"/>
          <p:nvPr/>
        </p:nvSpPr>
        <p:spPr>
          <a:xfrm>
            <a:off x="7669090" y="3442780"/>
            <a:ext cx="2294556" cy="1631216"/>
          </a:xfrm>
          <a:prstGeom prst="rect">
            <a:avLst/>
          </a:prstGeom>
          <a:noFill/>
        </p:spPr>
        <p:txBody>
          <a:bodyPr wrap="square" rtlCol="0">
            <a:spAutoFit/>
          </a:bodyPr>
          <a:lstStyle/>
          <a:p>
            <a:pPr algn="ctr"/>
            <a:r>
              <a:rPr lang="en-US" sz="2500">
                <a:solidFill>
                  <a:schemeClr val="bg1"/>
                </a:solidFill>
              </a:rPr>
              <a:t>Emphasize the importance of PLCs in the industry</a:t>
            </a:r>
          </a:p>
        </p:txBody>
      </p:sp>
      <p:pic>
        <p:nvPicPr>
          <p:cNvPr id="15" name="Graphic 14" descr="Checkbox Checked with solid fill">
            <a:extLst>
              <a:ext uri="{FF2B5EF4-FFF2-40B4-BE49-F238E27FC236}">
                <a16:creationId xmlns:a16="http://schemas.microsoft.com/office/drawing/2014/main" id="{A9A26F7C-E1C0-0B97-ED14-4EF4DEF15F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5009" y="3270743"/>
            <a:ext cx="1969168" cy="1969168"/>
          </a:xfrm>
          <a:prstGeom prst="rect">
            <a:avLst/>
          </a:prstGeom>
        </p:spPr>
      </p:pic>
      <p:pic>
        <p:nvPicPr>
          <p:cNvPr id="16" name="Graphic 15" descr="Checkbox Checked with solid fill">
            <a:extLst>
              <a:ext uri="{FF2B5EF4-FFF2-40B4-BE49-F238E27FC236}">
                <a16:creationId xmlns:a16="http://schemas.microsoft.com/office/drawing/2014/main" id="{6EA7912D-06A5-DB28-AB88-84A0CABC4F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44665" y="3270743"/>
            <a:ext cx="1969168" cy="1969168"/>
          </a:xfrm>
          <a:prstGeom prst="rect">
            <a:avLst/>
          </a:prstGeom>
        </p:spPr>
      </p:pic>
      <p:pic>
        <p:nvPicPr>
          <p:cNvPr id="17" name="Graphic 16" descr="Checkbox Checked with solid fill">
            <a:extLst>
              <a:ext uri="{FF2B5EF4-FFF2-40B4-BE49-F238E27FC236}">
                <a16:creationId xmlns:a16="http://schemas.microsoft.com/office/drawing/2014/main" id="{97034CFC-1DAD-3266-55CB-3E7044C5292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26493" y="3270743"/>
            <a:ext cx="1969168" cy="1969168"/>
          </a:xfrm>
          <a:prstGeom prst="rect">
            <a:avLst/>
          </a:prstGeom>
        </p:spPr>
      </p:pic>
    </p:spTree>
    <p:extLst>
      <p:ext uri="{BB962C8B-B14F-4D97-AF65-F5344CB8AC3E}">
        <p14:creationId xmlns:p14="http://schemas.microsoft.com/office/powerpoint/2010/main" val="351813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E42A7-F547-084B-AE7A-AA77DCF90C4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8BC5DB-F286-1E88-2A86-6DC5E4C91B3A}"/>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CAD4BB2-FBEB-B89D-4271-3909B2D99A66}"/>
              </a:ext>
            </a:extLst>
          </p:cNvPr>
          <p:cNvSpPr>
            <a:spLocks noGrp="1"/>
          </p:cNvSpPr>
          <p:nvPr>
            <p:ph type="sldNum" sz="quarter" idx="12"/>
          </p:nvPr>
        </p:nvSpPr>
        <p:spPr/>
        <p:txBody>
          <a:bodyPr/>
          <a:lstStyle/>
          <a:p>
            <a:fld id="{A5AEF524-62EC-C340-82A1-9F47B6C43E55}" type="slidenum">
              <a:rPr lang="en-US" smtClean="0"/>
              <a:t>43</a:t>
            </a:fld>
            <a:endParaRPr lang="en-US"/>
          </a:p>
        </p:txBody>
      </p:sp>
      <p:sp>
        <p:nvSpPr>
          <p:cNvPr id="13" name="Title 12">
            <a:extLst>
              <a:ext uri="{FF2B5EF4-FFF2-40B4-BE49-F238E27FC236}">
                <a16:creationId xmlns:a16="http://schemas.microsoft.com/office/drawing/2014/main" id="{9B7EB73F-0AA4-D919-D175-F91C2D11FF63}"/>
              </a:ext>
            </a:extLst>
          </p:cNvPr>
          <p:cNvSpPr>
            <a:spLocks noGrp="1"/>
          </p:cNvSpPr>
          <p:nvPr>
            <p:ph type="title"/>
          </p:nvPr>
        </p:nvSpPr>
        <p:spPr>
          <a:xfrm>
            <a:off x="457200" y="205412"/>
            <a:ext cx="9753600" cy="960276"/>
          </a:xfrm>
        </p:spPr>
        <p:txBody>
          <a:bodyPr/>
          <a:lstStyle/>
          <a:p>
            <a:r>
              <a:rPr lang="en-US"/>
              <a:t>Future Work</a:t>
            </a:r>
          </a:p>
        </p:txBody>
      </p:sp>
      <p:sp>
        <p:nvSpPr>
          <p:cNvPr id="7" name="Text Placeholder 6">
            <a:extLst>
              <a:ext uri="{FF2B5EF4-FFF2-40B4-BE49-F238E27FC236}">
                <a16:creationId xmlns:a16="http://schemas.microsoft.com/office/drawing/2014/main" id="{B72AC9B5-165D-7E51-AE44-4F784DBCCD9C}"/>
              </a:ext>
            </a:extLst>
          </p:cNvPr>
          <p:cNvSpPr>
            <a:spLocks noGrp="1"/>
          </p:cNvSpPr>
          <p:nvPr>
            <p:ph type="body" sz="quarter" idx="21"/>
          </p:nvPr>
        </p:nvSpPr>
        <p:spPr/>
        <p:txBody>
          <a:bodyPr/>
          <a:lstStyle/>
          <a:p>
            <a:r>
              <a:rPr lang="en-US"/>
              <a:t>Onyx Oh</a:t>
            </a:r>
          </a:p>
        </p:txBody>
      </p:sp>
      <p:grpSp>
        <p:nvGrpSpPr>
          <p:cNvPr id="8" name="Group 7">
            <a:extLst>
              <a:ext uri="{FF2B5EF4-FFF2-40B4-BE49-F238E27FC236}">
                <a16:creationId xmlns:a16="http://schemas.microsoft.com/office/drawing/2014/main" id="{8936F2C1-E18A-E888-826D-E9C8BCC9522F}"/>
              </a:ext>
            </a:extLst>
          </p:cNvPr>
          <p:cNvGrpSpPr/>
          <p:nvPr/>
        </p:nvGrpSpPr>
        <p:grpSpPr>
          <a:xfrm>
            <a:off x="1434676" y="1538438"/>
            <a:ext cx="7798648" cy="4066533"/>
            <a:chOff x="1434676" y="1664336"/>
            <a:chExt cx="7798648" cy="4214955"/>
          </a:xfrm>
        </p:grpSpPr>
        <p:graphicFrame>
          <p:nvGraphicFramePr>
            <p:cNvPr id="5" name="Diagram 4">
              <a:extLst>
                <a:ext uri="{FF2B5EF4-FFF2-40B4-BE49-F238E27FC236}">
                  <a16:creationId xmlns:a16="http://schemas.microsoft.com/office/drawing/2014/main" id="{5B14AE3B-6DD5-1AC5-24B3-CB7A62A736B8}"/>
                </a:ext>
              </a:extLst>
            </p:cNvPr>
            <p:cNvGraphicFramePr/>
            <p:nvPr>
              <p:extLst>
                <p:ext uri="{D42A27DB-BD31-4B8C-83A1-F6EECF244321}">
                  <p14:modId xmlns:p14="http://schemas.microsoft.com/office/powerpoint/2010/main" val="1024777174"/>
                </p:ext>
              </p:extLst>
            </p:nvPr>
          </p:nvGraphicFramePr>
          <p:xfrm>
            <a:off x="1434676" y="1664336"/>
            <a:ext cx="7798648" cy="4214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a:extLst>
                <a:ext uri="{FF2B5EF4-FFF2-40B4-BE49-F238E27FC236}">
                  <a16:creationId xmlns:a16="http://schemas.microsoft.com/office/drawing/2014/main" id="{4F31BE14-6754-1E3F-691E-C0326703E7E8}"/>
                </a:ext>
              </a:extLst>
            </p:cNvPr>
            <p:cNvSpPr/>
            <p:nvPr/>
          </p:nvSpPr>
          <p:spPr>
            <a:xfrm>
              <a:off x="7313520" y="1915384"/>
              <a:ext cx="1703821" cy="1390935"/>
            </a:xfrm>
            <a:prstGeom prst="roundRect">
              <a:avLst>
                <a:gd name="adj" fmla="val 10000"/>
              </a:avLst>
            </a:prstGeom>
            <a:solidFill>
              <a:schemeClr val="bg2">
                <a:lumMod val="60000"/>
                <a:lumOff val="40000"/>
              </a:schemeClr>
            </a:solidFill>
            <a:ln w="38100">
              <a:solidFill>
                <a:schemeClr val="tx1"/>
              </a:solidFill>
            </a:ln>
          </p:spPr>
          <p:style>
            <a:lnRef idx="2">
              <a:scrgbClr r="0" g="0" b="0"/>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grpSp>
      <p:pic>
        <p:nvPicPr>
          <p:cNvPr id="10" name="Graphic 9" descr="High voltage with solid fill">
            <a:extLst>
              <a:ext uri="{FF2B5EF4-FFF2-40B4-BE49-F238E27FC236}">
                <a16:creationId xmlns:a16="http://schemas.microsoft.com/office/drawing/2014/main" id="{41902FD3-97DD-540F-831E-9810C65D61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4159" y="1848769"/>
            <a:ext cx="1222542" cy="1222542"/>
          </a:xfrm>
          <a:prstGeom prst="rect">
            <a:avLst/>
          </a:prstGeom>
        </p:spPr>
      </p:pic>
      <p:pic>
        <p:nvPicPr>
          <p:cNvPr id="12" name="Graphic 11" descr="Gauge with solid fill">
            <a:extLst>
              <a:ext uri="{FF2B5EF4-FFF2-40B4-BE49-F238E27FC236}">
                <a16:creationId xmlns:a16="http://schemas.microsoft.com/office/drawing/2014/main" id="{F3CD4462-8820-567A-BA9E-905042862F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59338" y="1906574"/>
            <a:ext cx="1074848" cy="1074848"/>
          </a:xfrm>
          <a:prstGeom prst="rect">
            <a:avLst/>
          </a:prstGeom>
        </p:spPr>
      </p:pic>
      <p:pic>
        <p:nvPicPr>
          <p:cNvPr id="15" name="Graphic 14" descr="Wireless router with solid fill">
            <a:extLst>
              <a:ext uri="{FF2B5EF4-FFF2-40B4-BE49-F238E27FC236}">
                <a16:creationId xmlns:a16="http://schemas.microsoft.com/office/drawing/2014/main" id="{D8FC34C4-8968-A51F-8CCD-EBF703C8FD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01807" y="1906574"/>
            <a:ext cx="1074849" cy="1074849"/>
          </a:xfrm>
          <a:prstGeom prst="rect">
            <a:avLst/>
          </a:prstGeom>
        </p:spPr>
      </p:pic>
      <p:pic>
        <p:nvPicPr>
          <p:cNvPr id="17" name="Graphic 16" descr="Storytelling with solid fill">
            <a:extLst>
              <a:ext uri="{FF2B5EF4-FFF2-40B4-BE49-F238E27FC236}">
                <a16:creationId xmlns:a16="http://schemas.microsoft.com/office/drawing/2014/main" id="{FCD068A7-BCE2-0557-02E2-7A5F786E13D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96149" y="1922615"/>
            <a:ext cx="1074850" cy="1074850"/>
          </a:xfrm>
          <a:prstGeom prst="rect">
            <a:avLst/>
          </a:prstGeom>
        </p:spPr>
      </p:pic>
    </p:spTree>
    <p:extLst>
      <p:ext uri="{BB962C8B-B14F-4D97-AF65-F5344CB8AC3E}">
        <p14:creationId xmlns:p14="http://schemas.microsoft.com/office/powerpoint/2010/main" val="1611551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895065-B8A3-0CDF-5DDB-AAD046BC4E80}"/>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C75F1D25-46DE-C3A9-C6C8-A7358140093E}"/>
              </a:ext>
            </a:extLst>
          </p:cNvPr>
          <p:cNvSpPr>
            <a:spLocks noGrp="1"/>
          </p:cNvSpPr>
          <p:nvPr>
            <p:ph type="title"/>
          </p:nvPr>
        </p:nvSpPr>
        <p:spPr/>
        <p:txBody>
          <a:bodyPr/>
          <a:lstStyle/>
          <a:p>
            <a:r>
              <a:rPr lang="en-US"/>
              <a:t>Lessons Learned</a:t>
            </a:r>
          </a:p>
        </p:txBody>
      </p:sp>
      <p:sp>
        <p:nvSpPr>
          <p:cNvPr id="4" name="Slide Number Placeholder 3">
            <a:extLst>
              <a:ext uri="{FF2B5EF4-FFF2-40B4-BE49-F238E27FC236}">
                <a16:creationId xmlns:a16="http://schemas.microsoft.com/office/drawing/2014/main" id="{DC3107EF-4C1F-CBF3-F0A6-858422D9B967}"/>
              </a:ext>
            </a:extLst>
          </p:cNvPr>
          <p:cNvSpPr>
            <a:spLocks noGrp="1"/>
          </p:cNvSpPr>
          <p:nvPr>
            <p:ph type="sldNum" sz="quarter" idx="10"/>
          </p:nvPr>
        </p:nvSpPr>
        <p:spPr/>
        <p:txBody>
          <a:bodyPr/>
          <a:lstStyle/>
          <a:p>
            <a:fld id="{A5AEF524-62EC-C340-82A1-9F47B6C43E55}" type="slidenum">
              <a:rPr lang="en-US" smtClean="0"/>
              <a:t>44</a:t>
            </a:fld>
            <a:endParaRPr lang="en-US"/>
          </a:p>
        </p:txBody>
      </p:sp>
      <p:sp>
        <p:nvSpPr>
          <p:cNvPr id="3" name="Footer Placeholder 2">
            <a:extLst>
              <a:ext uri="{FF2B5EF4-FFF2-40B4-BE49-F238E27FC236}">
                <a16:creationId xmlns:a16="http://schemas.microsoft.com/office/drawing/2014/main" id="{F10A82A1-9707-6767-8C39-1B14B5A15989}"/>
              </a:ext>
            </a:extLst>
          </p:cNvPr>
          <p:cNvSpPr>
            <a:spLocks noGrp="1"/>
          </p:cNvSpPr>
          <p:nvPr>
            <p:ph type="ftr" sz="quarter" idx="11"/>
          </p:nvPr>
        </p:nvSpPr>
        <p:spPr/>
        <p:txBody>
          <a:bodyPr/>
          <a:lstStyle/>
          <a:p>
            <a:r>
              <a:rPr lang="en-US">
                <a:ea typeface="Calibri"/>
                <a:cs typeface="Calibri"/>
              </a:rPr>
              <a:t>Team 519: PLC Controls Lab</a:t>
            </a:r>
            <a:endParaRPr lang="en-US"/>
          </a:p>
        </p:txBody>
      </p:sp>
      <p:pic>
        <p:nvPicPr>
          <p:cNvPr id="7" name="Picture Placeholder 6" descr="A person in a suit and tie&#10;&#10;Description automatically generated">
            <a:extLst>
              <a:ext uri="{FF2B5EF4-FFF2-40B4-BE49-F238E27FC236}">
                <a16:creationId xmlns:a16="http://schemas.microsoft.com/office/drawing/2014/main" id="{7052E1D4-2DC6-B1D1-D7AE-3683C5D4CD2D}"/>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76000"/>
                    </a14:imgEffect>
                  </a14:imgLayer>
                </a14:imgProps>
              </a:ext>
            </a:extLst>
          </a:blip>
          <a:srcRect/>
          <a:stretch/>
        </p:blipFill>
        <p:spPr>
          <a:xfrm>
            <a:off x="811213" y="1640822"/>
            <a:ext cx="1828800" cy="2743200"/>
          </a:xfrm>
        </p:spPr>
      </p:pic>
      <p:sp>
        <p:nvSpPr>
          <p:cNvPr id="21" name="Text Placeholder 20">
            <a:extLst>
              <a:ext uri="{FF2B5EF4-FFF2-40B4-BE49-F238E27FC236}">
                <a16:creationId xmlns:a16="http://schemas.microsoft.com/office/drawing/2014/main" id="{3B0BDF60-3D99-1D77-5F3E-486FFFDB7EDC}"/>
              </a:ext>
            </a:extLst>
          </p:cNvPr>
          <p:cNvSpPr>
            <a:spLocks noGrp="1"/>
          </p:cNvSpPr>
          <p:nvPr>
            <p:ph type="body" sz="quarter" idx="14"/>
          </p:nvPr>
        </p:nvSpPr>
        <p:spPr>
          <a:xfrm>
            <a:off x="811213" y="4441022"/>
            <a:ext cx="1828800" cy="1495794"/>
          </a:xfrm>
        </p:spPr>
        <p:txBody>
          <a:bodyPr vert="horz" wrap="square" lIns="0" tIns="0" rIns="0" bIns="0" rtlCol="0" anchor="t">
            <a:spAutoFit/>
          </a:bodyPr>
          <a:lstStyle/>
          <a:p>
            <a:pPr algn="ctr"/>
            <a:r>
              <a:rPr lang="en-US" b="1" dirty="0">
                <a:ea typeface="Calibri"/>
                <a:cs typeface="Calibri"/>
              </a:rPr>
              <a:t>Grant </a:t>
            </a:r>
            <a:r>
              <a:rPr lang="en-US" b="1" dirty="0" err="1">
                <a:ea typeface="Calibri"/>
                <a:cs typeface="Calibri"/>
              </a:rPr>
              <a:t>Hoffmeyer</a:t>
            </a:r>
            <a:endParaRPr lang="en-US" dirty="0">
              <a:ea typeface="Calibri"/>
              <a:cs typeface="Calibri"/>
            </a:endParaRPr>
          </a:p>
          <a:p>
            <a:pPr algn="ctr"/>
            <a:r>
              <a:rPr lang="en-US" sz="1600" i="1" dirty="0">
                <a:ea typeface="Calibri"/>
                <a:cs typeface="Calibri"/>
              </a:rPr>
              <a:t>"</a:t>
            </a:r>
            <a:r>
              <a:rPr lang="en-US" i="1" dirty="0">
                <a:ea typeface="Calibri"/>
                <a:cs typeface="Calibri"/>
              </a:rPr>
              <a:t>Research only gets you to the start line, teamwork gets you to the finish line"</a:t>
            </a:r>
          </a:p>
        </p:txBody>
      </p:sp>
      <p:sp>
        <p:nvSpPr>
          <p:cNvPr id="23" name="Text Placeholder 22">
            <a:extLst>
              <a:ext uri="{FF2B5EF4-FFF2-40B4-BE49-F238E27FC236}">
                <a16:creationId xmlns:a16="http://schemas.microsoft.com/office/drawing/2014/main" id="{D5DD6E8B-3E19-572F-8681-EB2D873CA5D8}"/>
              </a:ext>
            </a:extLst>
          </p:cNvPr>
          <p:cNvSpPr>
            <a:spLocks noGrp="1"/>
          </p:cNvSpPr>
          <p:nvPr>
            <p:ph type="body" sz="quarter" idx="16"/>
          </p:nvPr>
        </p:nvSpPr>
        <p:spPr>
          <a:xfrm>
            <a:off x="8032447" y="4462108"/>
            <a:ext cx="1828800" cy="498598"/>
          </a:xfrm>
        </p:spPr>
        <p:txBody>
          <a:bodyPr vert="horz" wrap="square" lIns="0" tIns="0" rIns="0" bIns="0" rtlCol="0" anchor="t">
            <a:spAutoFit/>
          </a:bodyPr>
          <a:lstStyle/>
          <a:p>
            <a:pPr algn="ctr"/>
            <a:r>
              <a:rPr lang="en-US" b="1" dirty="0">
                <a:ea typeface="Calibri"/>
                <a:cs typeface="Calibri"/>
              </a:rPr>
              <a:t>Jack </a:t>
            </a:r>
            <a:r>
              <a:rPr lang="en-US" b="1" dirty="0" err="1">
                <a:ea typeface="Calibri"/>
                <a:cs typeface="Calibri"/>
              </a:rPr>
              <a:t>Vranicar</a:t>
            </a:r>
            <a:endParaRPr lang="en-US" dirty="0">
              <a:ea typeface="Calibri"/>
              <a:cs typeface="Calibri"/>
            </a:endParaRPr>
          </a:p>
          <a:p>
            <a:pPr algn="ctr"/>
            <a:r>
              <a:rPr lang="en-US" i="1" dirty="0">
                <a:ea typeface="Calibri"/>
                <a:cs typeface="Calibri"/>
              </a:rPr>
              <a:t>*insert quote</a:t>
            </a:r>
          </a:p>
        </p:txBody>
      </p:sp>
      <p:sp>
        <p:nvSpPr>
          <p:cNvPr id="24" name="Text Placeholder 23">
            <a:extLst>
              <a:ext uri="{FF2B5EF4-FFF2-40B4-BE49-F238E27FC236}">
                <a16:creationId xmlns:a16="http://schemas.microsoft.com/office/drawing/2014/main" id="{F4E7D595-093B-3817-61F1-E575BD255FEB}"/>
              </a:ext>
            </a:extLst>
          </p:cNvPr>
          <p:cNvSpPr>
            <a:spLocks noGrp="1"/>
          </p:cNvSpPr>
          <p:nvPr>
            <p:ph type="body" sz="quarter" idx="17"/>
          </p:nvPr>
        </p:nvSpPr>
        <p:spPr>
          <a:xfrm>
            <a:off x="3165581" y="4450013"/>
            <a:ext cx="1973943" cy="1495794"/>
          </a:xfrm>
        </p:spPr>
        <p:txBody>
          <a:bodyPr vert="horz" wrap="square" lIns="0" tIns="0" rIns="0" bIns="0" rtlCol="0" anchor="t">
            <a:spAutoFit/>
          </a:bodyPr>
          <a:lstStyle/>
          <a:p>
            <a:pPr algn="ctr"/>
            <a:r>
              <a:rPr lang="en-US" b="1" dirty="0">
                <a:solidFill>
                  <a:srgbClr val="000000"/>
                </a:solidFill>
                <a:ea typeface="Calibri"/>
                <a:cs typeface="Calibri"/>
              </a:rPr>
              <a:t>Onyx Oh</a:t>
            </a:r>
          </a:p>
          <a:p>
            <a:pPr algn="ctr"/>
            <a:r>
              <a:rPr lang="en-US" i="1" dirty="0">
                <a:ea typeface="Calibri"/>
                <a:cs typeface="Calibri"/>
              </a:rPr>
              <a:t>“Anything that can go wrong will go wrong, so be prepared and allow time for mistakes.”</a:t>
            </a:r>
          </a:p>
        </p:txBody>
      </p:sp>
      <p:sp>
        <p:nvSpPr>
          <p:cNvPr id="25" name="Text Placeholder 24">
            <a:extLst>
              <a:ext uri="{FF2B5EF4-FFF2-40B4-BE49-F238E27FC236}">
                <a16:creationId xmlns:a16="http://schemas.microsoft.com/office/drawing/2014/main" id="{277963C9-465A-8D5E-424B-24E5F26E6A90}"/>
              </a:ext>
            </a:extLst>
          </p:cNvPr>
          <p:cNvSpPr>
            <a:spLocks noGrp="1"/>
          </p:cNvSpPr>
          <p:nvPr>
            <p:ph type="body" sz="quarter" idx="18"/>
          </p:nvPr>
        </p:nvSpPr>
        <p:spPr>
          <a:xfrm>
            <a:off x="5653314" y="4465213"/>
            <a:ext cx="1828800" cy="1745093"/>
          </a:xfrm>
        </p:spPr>
        <p:txBody>
          <a:bodyPr vert="horz" wrap="square" lIns="0" tIns="0" rIns="0" bIns="0" rtlCol="0" anchor="t">
            <a:spAutoFit/>
          </a:bodyPr>
          <a:lstStyle/>
          <a:p>
            <a:pPr algn="ctr"/>
            <a:r>
              <a:rPr lang="en-US" b="1" dirty="0">
                <a:ea typeface="Calibri"/>
                <a:cs typeface="Calibri"/>
              </a:rPr>
              <a:t>Mason Walters</a:t>
            </a:r>
          </a:p>
          <a:p>
            <a:pPr algn="ctr"/>
            <a:r>
              <a:rPr lang="en-US" i="1" dirty="0">
                <a:ea typeface="Calibri"/>
                <a:cs typeface="Calibri"/>
              </a:rPr>
              <a:t>“The strength of a project lies not in a perfect plan, but the team's ability to adapt when the plan changes.”</a:t>
            </a:r>
          </a:p>
        </p:txBody>
      </p:sp>
      <p:pic>
        <p:nvPicPr>
          <p:cNvPr id="2" name="Picture Placeholder 1" descr="A person with long black hair smiling&#10;&#10;Description automatically generated">
            <a:extLst>
              <a:ext uri="{FF2B5EF4-FFF2-40B4-BE49-F238E27FC236}">
                <a16:creationId xmlns:a16="http://schemas.microsoft.com/office/drawing/2014/main" id="{7E22ACA3-6F13-A796-1FEF-2C6CB344233A}"/>
              </a:ext>
            </a:extLst>
          </p:cNvPr>
          <p:cNvPicPr>
            <a:picLocks noGrp="1" noChangeAspect="1"/>
          </p:cNvPicPr>
          <p:nvPr>
            <p:ph type="pic" sz="quarter" idx="19"/>
          </p:nvPr>
        </p:nvPicPr>
        <p:blipFill>
          <a:blip r:embed="rId5">
            <a:extLst>
              <a:ext uri="{BEBA8EAE-BF5A-486C-A8C5-ECC9F3942E4B}">
                <a14:imgProps xmlns:a14="http://schemas.microsoft.com/office/drawing/2010/main">
                  <a14:imgLayer r:embed="rId6">
                    <a14:imgEffect>
                      <a14:brightnessContrast bright="3000"/>
                    </a14:imgEffect>
                  </a14:imgLayer>
                </a14:imgProps>
              </a:ext>
            </a:extLst>
          </a:blip>
          <a:srcRect l="993" t="18035" r="8317" b="-590"/>
          <a:stretch/>
        </p:blipFill>
        <p:spPr>
          <a:xfrm>
            <a:off x="3184677" y="1669958"/>
            <a:ext cx="1972657" cy="2746343"/>
          </a:xfrm>
        </p:spPr>
      </p:pic>
      <p:pic>
        <p:nvPicPr>
          <p:cNvPr id="5" name="Picture Placeholder 4" descr="A person in a suit&#10;&#10;Description automatically generated">
            <a:extLst>
              <a:ext uri="{FF2B5EF4-FFF2-40B4-BE49-F238E27FC236}">
                <a16:creationId xmlns:a16="http://schemas.microsoft.com/office/drawing/2014/main" id="{3209BA79-06E1-C8B5-37A4-09C3300557DE}"/>
              </a:ext>
            </a:extLst>
          </p:cNvPr>
          <p:cNvPicPr>
            <a:picLocks noGrp="1" noChangeAspect="1"/>
          </p:cNvPicPr>
          <p:nvPr>
            <p:ph type="pic" sz="quarter" idx="20"/>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rcRect/>
          <a:stretch/>
        </p:blipFill>
        <p:spPr>
          <a:xfrm>
            <a:off x="5654675" y="1666222"/>
            <a:ext cx="1828800" cy="2743200"/>
          </a:xfrm>
        </p:spPr>
      </p:pic>
      <p:pic>
        <p:nvPicPr>
          <p:cNvPr id="6" name="Picture Placeholder 5" descr="A person in a suit&#10;&#10;Description automatically generated">
            <a:extLst>
              <a:ext uri="{FF2B5EF4-FFF2-40B4-BE49-F238E27FC236}">
                <a16:creationId xmlns:a16="http://schemas.microsoft.com/office/drawing/2014/main" id="{64509AD2-E0A8-1040-213F-E9DC8938123A}"/>
              </a:ext>
            </a:extLst>
          </p:cNvPr>
          <p:cNvPicPr>
            <a:picLocks noGrp="1" noChangeAspect="1"/>
          </p:cNvPicPr>
          <p:nvPr>
            <p:ph type="pic" sz="quarter" idx="21"/>
          </p:nvPr>
        </p:nvPicPr>
        <p:blipFill>
          <a:blip r:embed="rId9">
            <a:extLst>
              <a:ext uri="{BEBA8EAE-BF5A-486C-A8C5-ECC9F3942E4B}">
                <a14:imgProps xmlns:a14="http://schemas.microsoft.com/office/drawing/2010/main">
                  <a14:imgLayer r:embed="rId10">
                    <a14:imgEffect>
                      <a14:saturation sat="88000"/>
                    </a14:imgEffect>
                  </a14:imgLayer>
                </a14:imgProps>
              </a:ext>
            </a:extLst>
          </a:blip>
          <a:srcRect t="7101" r="10811" b="-357"/>
          <a:stretch/>
        </p:blipFill>
        <p:spPr>
          <a:xfrm>
            <a:off x="8032750" y="1663047"/>
            <a:ext cx="1817540" cy="2744667"/>
          </a:xfrm>
        </p:spPr>
      </p:pic>
      <p:sp>
        <p:nvSpPr>
          <p:cNvPr id="30" name="Text Placeholder 29">
            <a:extLst>
              <a:ext uri="{FF2B5EF4-FFF2-40B4-BE49-F238E27FC236}">
                <a16:creationId xmlns:a16="http://schemas.microsoft.com/office/drawing/2014/main" id="{93839FD1-145A-6363-ACE6-3C2FFE7B62B9}"/>
              </a:ext>
            </a:extLst>
          </p:cNvPr>
          <p:cNvSpPr>
            <a:spLocks noGrp="1"/>
          </p:cNvSpPr>
          <p:nvPr>
            <p:ph type="body" sz="quarter" idx="23"/>
          </p:nvPr>
        </p:nvSpPr>
        <p:spPr>
          <a:xfrm>
            <a:off x="10711877" y="0"/>
            <a:ext cx="1478692" cy="757130"/>
          </a:xfrm>
        </p:spPr>
        <p:txBody>
          <a:bodyPr/>
          <a:lstStyle/>
          <a:p>
            <a:r>
              <a:rPr lang="en-US">
                <a:ea typeface="Calibri"/>
              </a:rPr>
              <a:t>Onyx Oh</a:t>
            </a:r>
          </a:p>
        </p:txBody>
      </p:sp>
    </p:spTree>
    <p:extLst>
      <p:ext uri="{BB962C8B-B14F-4D97-AF65-F5344CB8AC3E}">
        <p14:creationId xmlns:p14="http://schemas.microsoft.com/office/powerpoint/2010/main" val="1377819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7A579-DDC3-EFD7-81A1-A872094B3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FC093-39A0-B971-9958-C26F04A27C4F}"/>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E3038135-C3C9-A70D-7E41-9AB0AB7549EA}"/>
              </a:ext>
            </a:extLst>
          </p:cNvPr>
          <p:cNvSpPr>
            <a:spLocks noGrp="1"/>
          </p:cNvSpPr>
          <p:nvPr>
            <p:ph type="body" idx="1"/>
          </p:nvPr>
        </p:nvSpPr>
        <p:spPr>
          <a:xfrm>
            <a:off x="457200" y="4589463"/>
            <a:ext cx="3717235" cy="1500187"/>
          </a:xfrm>
        </p:spPr>
        <p:txBody>
          <a:bodyPr/>
          <a:lstStyle/>
          <a:p>
            <a:r>
              <a:rPr lang="en-US" dirty="0"/>
              <a:t>Team 519: PLC Controls Lab</a:t>
            </a:r>
          </a:p>
        </p:txBody>
      </p:sp>
      <p:sp>
        <p:nvSpPr>
          <p:cNvPr id="4" name="Footer Placeholder 3">
            <a:extLst>
              <a:ext uri="{FF2B5EF4-FFF2-40B4-BE49-F238E27FC236}">
                <a16:creationId xmlns:a16="http://schemas.microsoft.com/office/drawing/2014/main" id="{8E526129-CC68-81AE-83B2-5E46943EA49C}"/>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5" name="Slide Number Placeholder 4">
            <a:extLst>
              <a:ext uri="{FF2B5EF4-FFF2-40B4-BE49-F238E27FC236}">
                <a16:creationId xmlns:a16="http://schemas.microsoft.com/office/drawing/2014/main" id="{A40F4E09-8755-F50B-31AC-DAFDAF8B0604}"/>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6" name="Text Placeholder 5">
            <a:extLst>
              <a:ext uri="{FF2B5EF4-FFF2-40B4-BE49-F238E27FC236}">
                <a16:creationId xmlns:a16="http://schemas.microsoft.com/office/drawing/2014/main" id="{C6610EFA-DE4A-40BA-3E5C-4B3917AE7F3B}"/>
              </a:ext>
            </a:extLst>
          </p:cNvPr>
          <p:cNvSpPr>
            <a:spLocks noGrp="1"/>
          </p:cNvSpPr>
          <p:nvPr>
            <p:ph type="body" sz="quarter" idx="21"/>
          </p:nvPr>
        </p:nvSpPr>
        <p:spPr/>
        <p:txBody>
          <a:bodyPr/>
          <a:lstStyle/>
          <a:p>
            <a:r>
              <a:rPr lang="en-US">
                <a:ea typeface="Calibri"/>
              </a:rPr>
              <a:t>Onyx Oh</a:t>
            </a:r>
          </a:p>
        </p:txBody>
      </p:sp>
      <p:pic>
        <p:nvPicPr>
          <p:cNvPr id="7" name="Picture 6" descr="A black and white logo&#10;&#10;Description automatically generated">
            <a:extLst>
              <a:ext uri="{FF2B5EF4-FFF2-40B4-BE49-F238E27FC236}">
                <a16:creationId xmlns:a16="http://schemas.microsoft.com/office/drawing/2014/main" id="{A464A325-6872-4359-B3D7-151CC50F3FD9}"/>
              </a:ext>
            </a:extLst>
          </p:cNvPr>
          <p:cNvPicPr>
            <a:picLocks noChangeAspect="1"/>
          </p:cNvPicPr>
          <p:nvPr/>
        </p:nvPicPr>
        <p:blipFill>
          <a:blip r:embed="rId2"/>
          <a:stretch>
            <a:fillRect/>
          </a:stretch>
        </p:blipFill>
        <p:spPr>
          <a:xfrm>
            <a:off x="2453954" y="445098"/>
            <a:ext cx="5967803" cy="2983902"/>
          </a:xfrm>
          <a:prstGeom prst="rect">
            <a:avLst/>
          </a:prstGeom>
        </p:spPr>
      </p:pic>
      <p:pic>
        <p:nvPicPr>
          <p:cNvPr id="10" name="Picture 9" descr="A qr code with black squares&#10;&#10;AI-generated content may be incorrect.">
            <a:extLst>
              <a:ext uri="{FF2B5EF4-FFF2-40B4-BE49-F238E27FC236}">
                <a16:creationId xmlns:a16="http://schemas.microsoft.com/office/drawing/2014/main" id="{56C49888-2992-6920-AD9C-833339023EF1}"/>
              </a:ext>
            </a:extLst>
          </p:cNvPr>
          <p:cNvPicPr>
            <a:picLocks noChangeAspect="1"/>
          </p:cNvPicPr>
          <p:nvPr/>
        </p:nvPicPr>
        <p:blipFill>
          <a:blip r:embed="rId3"/>
          <a:stretch>
            <a:fillRect/>
          </a:stretch>
        </p:blipFill>
        <p:spPr>
          <a:xfrm>
            <a:off x="8801629" y="5525264"/>
            <a:ext cx="1126996" cy="1126996"/>
          </a:xfrm>
          <a:prstGeom prst="rect">
            <a:avLst/>
          </a:prstGeom>
        </p:spPr>
      </p:pic>
      <p:sp>
        <p:nvSpPr>
          <p:cNvPr id="11" name="TextBox 10">
            <a:extLst>
              <a:ext uri="{FF2B5EF4-FFF2-40B4-BE49-F238E27FC236}">
                <a16:creationId xmlns:a16="http://schemas.microsoft.com/office/drawing/2014/main" id="{FEB998D4-EC5E-4CE4-6B88-6FE703930BC0}"/>
              </a:ext>
            </a:extLst>
          </p:cNvPr>
          <p:cNvSpPr txBox="1"/>
          <p:nvPr/>
        </p:nvSpPr>
        <p:spPr>
          <a:xfrm>
            <a:off x="8519454" y="5173615"/>
            <a:ext cx="1691346" cy="400110"/>
          </a:xfrm>
          <a:prstGeom prst="rect">
            <a:avLst/>
          </a:prstGeom>
          <a:noFill/>
        </p:spPr>
        <p:txBody>
          <a:bodyPr wrap="square">
            <a:spAutoFit/>
          </a:bodyPr>
          <a:lstStyle/>
          <a:p>
            <a:pPr algn="ctr"/>
            <a:r>
              <a:rPr lang="en-US" sz="2000" b="1" err="1">
                <a:latin typeface="Times New Roman"/>
                <a:ea typeface="Calibri"/>
                <a:cs typeface="Calibri"/>
              </a:rPr>
              <a:t>Github</a:t>
            </a:r>
            <a:endParaRPr lang="en-US" sz="2000" b="1"/>
          </a:p>
        </p:txBody>
      </p:sp>
      <p:pic>
        <p:nvPicPr>
          <p:cNvPr id="12" name="Picture 11" descr="A qr code on a white background&#10;&#10;AI-generated content may be incorrect.">
            <a:extLst>
              <a:ext uri="{FF2B5EF4-FFF2-40B4-BE49-F238E27FC236}">
                <a16:creationId xmlns:a16="http://schemas.microsoft.com/office/drawing/2014/main" id="{E6316A62-CDB0-B5A4-FC3B-55693D50F852}"/>
              </a:ext>
            </a:extLst>
          </p:cNvPr>
          <p:cNvPicPr>
            <a:picLocks noChangeAspect="1"/>
          </p:cNvPicPr>
          <p:nvPr/>
        </p:nvPicPr>
        <p:blipFill>
          <a:blip r:embed="rId4"/>
          <a:srcRect l="8932" t="6739" r="8564" b="31152"/>
          <a:stretch/>
        </p:blipFill>
        <p:spPr>
          <a:xfrm>
            <a:off x="7287766" y="5578395"/>
            <a:ext cx="1019859" cy="995238"/>
          </a:xfrm>
          <a:prstGeom prst="rect">
            <a:avLst/>
          </a:prstGeom>
        </p:spPr>
      </p:pic>
      <p:sp>
        <p:nvSpPr>
          <p:cNvPr id="13" name="TextBox 12">
            <a:extLst>
              <a:ext uri="{FF2B5EF4-FFF2-40B4-BE49-F238E27FC236}">
                <a16:creationId xmlns:a16="http://schemas.microsoft.com/office/drawing/2014/main" id="{86775066-8D9E-B56C-BD0A-994AA5CA5B95}"/>
              </a:ext>
            </a:extLst>
          </p:cNvPr>
          <p:cNvSpPr txBox="1"/>
          <p:nvPr/>
        </p:nvSpPr>
        <p:spPr>
          <a:xfrm>
            <a:off x="6897616" y="4885382"/>
            <a:ext cx="1800157" cy="707886"/>
          </a:xfrm>
          <a:prstGeom prst="rect">
            <a:avLst/>
          </a:prstGeom>
          <a:noFill/>
        </p:spPr>
        <p:txBody>
          <a:bodyPr wrap="square">
            <a:spAutoFit/>
          </a:bodyPr>
          <a:lstStyle/>
          <a:p>
            <a:pPr algn="ctr"/>
            <a:r>
              <a:rPr lang="en-US" sz="2000" b="1">
                <a:latin typeface="Times New Roman"/>
                <a:ea typeface="Calibri"/>
                <a:cs typeface="Calibri"/>
              </a:rPr>
              <a:t>Team 519 Website</a:t>
            </a:r>
            <a:endParaRPr lang="en-US" sz="2000" b="1"/>
          </a:p>
        </p:txBody>
      </p:sp>
    </p:spTree>
    <p:extLst>
      <p:ext uri="{BB962C8B-B14F-4D97-AF65-F5344CB8AC3E}">
        <p14:creationId xmlns:p14="http://schemas.microsoft.com/office/powerpoint/2010/main" val="1806054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1859-491C-D5AA-E544-479FD558082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31388DA-1DA6-79C5-8A5F-09E44DA3ECF6}"/>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53C57E66-9CCC-9EFB-85C7-004A82BC410C}"/>
              </a:ext>
            </a:extLst>
          </p:cNvPr>
          <p:cNvSpPr>
            <a:spLocks noGrp="1"/>
          </p:cNvSpPr>
          <p:nvPr>
            <p:ph type="sldNum" sz="quarter" idx="12"/>
          </p:nvPr>
        </p:nvSpPr>
        <p:spPr/>
        <p:txBody>
          <a:bodyPr/>
          <a:lstStyle/>
          <a:p>
            <a:fld id="{A5AEF524-62EC-C340-82A1-9F47B6C43E55}" type="slidenum">
              <a:rPr lang="en-US" smtClean="0"/>
              <a:t>46</a:t>
            </a:fld>
            <a:endParaRPr lang="en-US"/>
          </a:p>
        </p:txBody>
      </p:sp>
      <p:sp>
        <p:nvSpPr>
          <p:cNvPr id="5" name="Title 4">
            <a:extLst>
              <a:ext uri="{FF2B5EF4-FFF2-40B4-BE49-F238E27FC236}">
                <a16:creationId xmlns:a16="http://schemas.microsoft.com/office/drawing/2014/main" id="{34314E1D-4789-032F-1CA9-E688225904DC}"/>
              </a:ext>
            </a:extLst>
          </p:cNvPr>
          <p:cNvSpPr>
            <a:spLocks noGrp="1"/>
          </p:cNvSpPr>
          <p:nvPr>
            <p:ph type="title"/>
          </p:nvPr>
        </p:nvSpPr>
        <p:spPr/>
        <p:txBody>
          <a:bodyPr/>
          <a:lstStyle/>
          <a:p>
            <a:r>
              <a:rPr lang="en-US"/>
              <a:t>References</a:t>
            </a:r>
          </a:p>
        </p:txBody>
      </p:sp>
      <p:sp>
        <p:nvSpPr>
          <p:cNvPr id="9" name="Text Placeholder 8">
            <a:extLst>
              <a:ext uri="{FF2B5EF4-FFF2-40B4-BE49-F238E27FC236}">
                <a16:creationId xmlns:a16="http://schemas.microsoft.com/office/drawing/2014/main" id="{D0D5AECD-4BCB-9047-4B2F-96595C75E445}"/>
              </a:ext>
            </a:extLst>
          </p:cNvPr>
          <p:cNvSpPr>
            <a:spLocks noGrp="1"/>
          </p:cNvSpPr>
          <p:nvPr>
            <p:ph type="body" sz="quarter" idx="21"/>
          </p:nvPr>
        </p:nvSpPr>
        <p:spPr>
          <a:xfrm>
            <a:off x="10668000" y="14990"/>
            <a:ext cx="1524000" cy="757130"/>
          </a:xfrm>
        </p:spPr>
        <p:txBody>
          <a:bodyPr/>
          <a:lstStyle/>
          <a:p>
            <a:r>
              <a:rPr lang="en-US">
                <a:ea typeface="Calibri"/>
              </a:rPr>
              <a:t>Grant Hoffmeyer</a:t>
            </a:r>
          </a:p>
        </p:txBody>
      </p:sp>
      <p:sp>
        <p:nvSpPr>
          <p:cNvPr id="6" name="TextBox 5">
            <a:extLst>
              <a:ext uri="{FF2B5EF4-FFF2-40B4-BE49-F238E27FC236}">
                <a16:creationId xmlns:a16="http://schemas.microsoft.com/office/drawing/2014/main" id="{1875640F-16B2-E16B-9F7E-B6A76D83832F}"/>
              </a:ext>
            </a:extLst>
          </p:cNvPr>
          <p:cNvSpPr txBox="1"/>
          <p:nvPr/>
        </p:nvSpPr>
        <p:spPr>
          <a:xfrm>
            <a:off x="742508" y="1992398"/>
            <a:ext cx="925661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https://</a:t>
            </a:r>
            <a:r>
              <a:rPr lang="en-US" err="1">
                <a:cs typeface="Calibri"/>
              </a:rPr>
              <a:t>www.famu.edu</a:t>
            </a:r>
            <a:r>
              <a:rPr lang="en-US">
                <a:cs typeface="Calibri"/>
              </a:rPr>
              <a:t>/academics/colleges-and-schools/engineering/</a:t>
            </a:r>
            <a:r>
              <a:rPr lang="en-US" err="1">
                <a:cs typeface="Calibri"/>
              </a:rPr>
              <a:t>index.php</a:t>
            </a:r>
            <a:endParaRPr lang="en-US">
              <a:ea typeface="+mn-lt"/>
              <a:cs typeface="+mn-lt"/>
            </a:endParaRPr>
          </a:p>
          <a:p>
            <a:pPr marL="285750" indent="-285750">
              <a:buFont typeface="Arial"/>
              <a:buChar char="•"/>
            </a:pPr>
            <a:r>
              <a:rPr lang="en-US">
                <a:cs typeface="Calibri"/>
              </a:rPr>
              <a:t>https://store-</a:t>
            </a:r>
            <a:r>
              <a:rPr lang="en-US" err="1">
                <a:cs typeface="Calibri"/>
              </a:rPr>
              <a:t>usa.arduino.cc</a:t>
            </a:r>
            <a:r>
              <a:rPr lang="en-US">
                <a:cs typeface="Calibri"/>
              </a:rPr>
              <a:t>/products/opta-rs485</a:t>
            </a:r>
            <a:endParaRPr lang="en-US">
              <a:ea typeface="+mn-lt"/>
              <a:cs typeface="+mn-lt"/>
            </a:endParaRPr>
          </a:p>
          <a:p>
            <a:pPr marL="285750" indent="-285750">
              <a:buFont typeface="Arial"/>
              <a:buChar char="•"/>
            </a:pPr>
            <a:r>
              <a:rPr lang="en-US">
                <a:cs typeface="Calibri"/>
              </a:rPr>
              <a:t>https://store-</a:t>
            </a:r>
            <a:r>
              <a:rPr lang="en-US" err="1">
                <a:cs typeface="Calibri"/>
              </a:rPr>
              <a:t>usa.arduino.cc</a:t>
            </a:r>
            <a:r>
              <a:rPr lang="en-US">
                <a:cs typeface="Calibri"/>
              </a:rPr>
              <a:t>/products/opta-ext-d1608e</a:t>
            </a:r>
            <a:endParaRPr lang="en-US">
              <a:ea typeface="+mn-lt"/>
              <a:cs typeface="+mn-lt"/>
            </a:endParaRPr>
          </a:p>
          <a:p>
            <a:pPr marL="285750" indent="-285750">
              <a:buFont typeface="Arial"/>
              <a:buChar char="•"/>
            </a:pPr>
            <a:r>
              <a:rPr lang="en-US">
                <a:cs typeface="Calibri"/>
              </a:rPr>
              <a:t>https://</a:t>
            </a:r>
            <a:r>
              <a:rPr lang="en-US" err="1">
                <a:cs typeface="Calibri"/>
              </a:rPr>
              <a:t>www.programmingelectronics.com</a:t>
            </a:r>
            <a:r>
              <a:rPr lang="en-US">
                <a:cs typeface="Calibri"/>
              </a:rPr>
              <a:t>/</a:t>
            </a:r>
            <a:r>
              <a:rPr lang="en-US" err="1">
                <a:cs typeface="Calibri"/>
              </a:rPr>
              <a:t>arduino</a:t>
            </a:r>
            <a:r>
              <a:rPr lang="en-US">
                <a:cs typeface="Calibri"/>
              </a:rPr>
              <a:t>-ides/</a:t>
            </a:r>
            <a:endParaRPr lang="en-US">
              <a:ea typeface="Calibri"/>
              <a:cs typeface="Calibri"/>
            </a:endParaRPr>
          </a:p>
          <a:p>
            <a:pPr marL="285750" indent="-285750">
              <a:buFont typeface="Arial"/>
              <a:buChar char="•"/>
            </a:pPr>
            <a:r>
              <a:rPr lang="en-US">
                <a:cs typeface="Calibri"/>
              </a:rPr>
              <a:t>https://</a:t>
            </a:r>
            <a:r>
              <a:rPr lang="en-US" err="1">
                <a:cs typeface="Calibri"/>
              </a:rPr>
              <a:t>www.rockwellautomation.com</a:t>
            </a:r>
            <a:r>
              <a:rPr lang="en-US">
                <a:cs typeface="Calibri"/>
              </a:rPr>
              <a:t>/</a:t>
            </a:r>
            <a:r>
              <a:rPr lang="en-US" err="1">
                <a:cs typeface="Calibri"/>
              </a:rPr>
              <a:t>en</a:t>
            </a:r>
            <a:r>
              <a:rPr lang="en-US">
                <a:cs typeface="Calibri"/>
              </a:rPr>
              <a:t>-us/products/hardware/</a:t>
            </a:r>
            <a:r>
              <a:rPr lang="en-US" err="1">
                <a:cs typeface="Calibri"/>
              </a:rPr>
              <a:t>allen-bradley</a:t>
            </a:r>
            <a:r>
              <a:rPr lang="en-US">
                <a:cs typeface="Calibri"/>
              </a:rPr>
              <a:t>/programmable-controllers/micro-controllers/</a:t>
            </a:r>
            <a:r>
              <a:rPr lang="en-US" err="1">
                <a:cs typeface="Calibri"/>
              </a:rPr>
              <a:t>micrologix</a:t>
            </a:r>
            <a:r>
              <a:rPr lang="en-US">
                <a:cs typeface="Calibri"/>
              </a:rPr>
              <a:t>-family/micrologix-1100-controllers.html</a:t>
            </a:r>
            <a:endParaRPr lang="en-US">
              <a:ea typeface="Calibri"/>
              <a:cs typeface="Calibri"/>
            </a:endParaRPr>
          </a:p>
          <a:p>
            <a:pPr marL="285750" indent="-285750">
              <a:buFont typeface="Arial"/>
              <a:buChar char="•"/>
            </a:pPr>
            <a:r>
              <a:rPr lang="en-US">
                <a:cs typeface="Calibri"/>
                <a:hlinkClick r:id="rId2">
                  <a:extLst>
                    <a:ext uri="{A12FA001-AC4F-418D-AE19-62706E023703}">
                      <ahyp:hlinkClr xmlns:ahyp="http://schemas.microsoft.com/office/drawing/2018/hyperlinkcolor" val="tx"/>
                    </a:ext>
                  </a:extLst>
                </a:hlinkClick>
              </a:rPr>
              <a:t>https://www.onshape.com/en/</a:t>
            </a:r>
            <a:endParaRPr lang="en-US">
              <a:ea typeface="Calibri"/>
              <a:cs typeface="Calibri"/>
              <a:hlinkClick r:id="rId2">
                <a:extLst>
                  <a:ext uri="{A12FA001-AC4F-418D-AE19-62706E023703}">
                    <ahyp:hlinkClr xmlns:ahyp="http://schemas.microsoft.com/office/drawing/2018/hyperlinkcolor" val="tx"/>
                  </a:ext>
                </a:extLst>
              </a:hlinkClick>
            </a:endParaRPr>
          </a:p>
          <a:p>
            <a:pPr marL="285750" indent="-285750">
              <a:buFont typeface="Arial"/>
              <a:buChar char="•"/>
            </a:pPr>
            <a:r>
              <a:rPr lang="en-US">
                <a:ea typeface="+mn-lt"/>
                <a:cs typeface="+mn-lt"/>
                <a:hlinkClick r:id="rId3">
                  <a:extLst>
                    <a:ext uri="{A12FA001-AC4F-418D-AE19-62706E023703}">
                      <ahyp:hlinkClr xmlns:ahyp="http://schemas.microsoft.com/office/drawing/2018/hyperlinkcolor" val="tx"/>
                    </a:ext>
                  </a:extLst>
                </a:hlinkClick>
              </a:rPr>
              <a:t>https://www.gminsights.com/industry-analysis/programmable-logic-controller-market</a:t>
            </a:r>
            <a:endParaRPr lang="en-US">
              <a:ea typeface="Calibri"/>
              <a:cs typeface="Calibri"/>
            </a:endParaRPr>
          </a:p>
          <a:p>
            <a:pPr marL="285750" indent="-285750">
              <a:buFont typeface="Arial"/>
              <a:buChar char="•"/>
            </a:pPr>
            <a:r>
              <a:rPr lang="en-US">
                <a:ea typeface="+mn-lt"/>
                <a:cs typeface="+mn-lt"/>
                <a:hlinkClick r:id="rId4">
                  <a:extLst>
                    <a:ext uri="{A12FA001-AC4F-418D-AE19-62706E023703}">
                      <ahyp:hlinkClr xmlns:ahyp="http://schemas.microsoft.com/office/drawing/2018/hyperlinkcolor" val="tx"/>
                    </a:ext>
                  </a:extLst>
                </a:hlinkClick>
              </a:rPr>
              <a:t>History of the PLC | Library.AutomationDirect.com | #1 Value</a:t>
            </a:r>
            <a:endParaRPr lang="en-US">
              <a:ea typeface="Calibri"/>
              <a:cs typeface="Calibri"/>
            </a:endParaRPr>
          </a:p>
          <a:p>
            <a:pPr marL="285750" indent="-285750">
              <a:buFont typeface="Arial"/>
              <a:buChar char="•"/>
            </a:pPr>
            <a:endParaRPr lang="en-US">
              <a:ea typeface="Calibri"/>
              <a:cs typeface="Calibri"/>
            </a:endParaRPr>
          </a:p>
        </p:txBody>
      </p:sp>
    </p:spTree>
    <p:extLst>
      <p:ext uri="{BB962C8B-B14F-4D97-AF65-F5344CB8AC3E}">
        <p14:creationId xmlns:p14="http://schemas.microsoft.com/office/powerpoint/2010/main" val="844658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CC03-1B27-7202-31BF-86D151985754}"/>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981ED151-866A-D7E3-13B0-FC7C3709B247}"/>
              </a:ext>
            </a:extLst>
          </p:cNvPr>
          <p:cNvGraphicFramePr>
            <a:graphicFrameLocks noGrp="1"/>
          </p:cNvGraphicFramePr>
          <p:nvPr>
            <p:ph idx="1"/>
            <p:extLst>
              <p:ext uri="{D42A27DB-BD31-4B8C-83A1-F6EECF244321}">
                <p14:modId xmlns:p14="http://schemas.microsoft.com/office/powerpoint/2010/main" val="1417136567"/>
              </p:ext>
            </p:extLst>
          </p:nvPr>
        </p:nvGraphicFramePr>
        <p:xfrm>
          <a:off x="403951" y="1634168"/>
          <a:ext cx="9877234" cy="2177849"/>
        </p:xfrm>
        <a:graphic>
          <a:graphicData uri="http://schemas.openxmlformats.org/drawingml/2006/table">
            <a:tbl>
              <a:tblPr firstRow="1" bandRow="1">
                <a:tableStyleId>{5C22544A-7EE6-4342-B048-85BDC9FD1C3A}</a:tableStyleId>
              </a:tblPr>
              <a:tblGrid>
                <a:gridCol w="1105479">
                  <a:extLst>
                    <a:ext uri="{9D8B030D-6E8A-4147-A177-3AD203B41FA5}">
                      <a16:colId xmlns:a16="http://schemas.microsoft.com/office/drawing/2014/main" val="3050854085"/>
                    </a:ext>
                  </a:extLst>
                </a:gridCol>
                <a:gridCol w="3121178">
                  <a:extLst>
                    <a:ext uri="{9D8B030D-6E8A-4147-A177-3AD203B41FA5}">
                      <a16:colId xmlns:a16="http://schemas.microsoft.com/office/drawing/2014/main" val="3690649562"/>
                    </a:ext>
                  </a:extLst>
                </a:gridCol>
                <a:gridCol w="2694617">
                  <a:extLst>
                    <a:ext uri="{9D8B030D-6E8A-4147-A177-3AD203B41FA5}">
                      <a16:colId xmlns:a16="http://schemas.microsoft.com/office/drawing/2014/main" val="2851757017"/>
                    </a:ext>
                  </a:extLst>
                </a:gridCol>
                <a:gridCol w="2955960">
                  <a:extLst>
                    <a:ext uri="{9D8B030D-6E8A-4147-A177-3AD203B41FA5}">
                      <a16:colId xmlns:a16="http://schemas.microsoft.com/office/drawing/2014/main" val="2528187210"/>
                    </a:ext>
                  </a:extLst>
                </a:gridCol>
              </a:tblGrid>
              <a:tr h="521212">
                <a:tc>
                  <a:txBody>
                    <a:bodyPr/>
                    <a:lstStyle/>
                    <a:p>
                      <a:r>
                        <a:rPr lang="en-US"/>
                        <a:t>Item #</a:t>
                      </a:r>
                    </a:p>
                  </a:txBody>
                  <a:tcPr>
                    <a:solidFill>
                      <a:srgbClr val="547980"/>
                    </a:solidFill>
                  </a:tcPr>
                </a:tc>
                <a:tc>
                  <a:txBody>
                    <a:bodyPr/>
                    <a:lstStyle/>
                    <a:p>
                      <a:r>
                        <a:rPr lang="en-US"/>
                        <a:t>Item Description</a:t>
                      </a:r>
                    </a:p>
                  </a:txBody>
                  <a:tcPr>
                    <a:solidFill>
                      <a:srgbClr val="547980"/>
                    </a:solidFill>
                  </a:tcPr>
                </a:tc>
                <a:tc>
                  <a:txBody>
                    <a:bodyPr/>
                    <a:lstStyle/>
                    <a:p>
                      <a:r>
                        <a:rPr lang="en-US"/>
                        <a:t>Cost</a:t>
                      </a:r>
                    </a:p>
                  </a:txBody>
                  <a:tcPr>
                    <a:solidFill>
                      <a:srgbClr val="547980"/>
                    </a:solidFill>
                  </a:tcPr>
                </a:tc>
                <a:tc>
                  <a:txBody>
                    <a:bodyPr/>
                    <a:lstStyle/>
                    <a:p>
                      <a:pPr lvl="0">
                        <a:buNone/>
                      </a:pPr>
                      <a:r>
                        <a:rPr lang="en-US"/>
                        <a:t>Qty</a:t>
                      </a:r>
                    </a:p>
                  </a:txBody>
                  <a:tcPr>
                    <a:solidFill>
                      <a:srgbClr val="547980"/>
                    </a:solidFill>
                  </a:tcPr>
                </a:tc>
                <a:extLst>
                  <a:ext uri="{0D108BD9-81ED-4DB2-BD59-A6C34878D82A}">
                    <a16:rowId xmlns:a16="http://schemas.microsoft.com/office/drawing/2014/main" val="825032243"/>
                  </a:ext>
                </a:extLst>
              </a:tr>
              <a:tr h="521212">
                <a:tc>
                  <a:txBody>
                    <a:bodyPr/>
                    <a:lstStyle/>
                    <a:p>
                      <a:r>
                        <a:rPr lang="en-US"/>
                        <a:t>1</a:t>
                      </a:r>
                    </a:p>
                  </a:txBody>
                  <a:tcPr>
                    <a:solidFill>
                      <a:srgbClr val="E5FCC2"/>
                    </a:solidFill>
                  </a:tcPr>
                </a:tc>
                <a:tc>
                  <a:txBody>
                    <a:bodyPr/>
                    <a:lstStyle/>
                    <a:p>
                      <a:r>
                        <a:rPr lang="en-US"/>
                        <a:t>General Lab Stations</a:t>
                      </a:r>
                    </a:p>
                  </a:txBody>
                  <a:tcPr>
                    <a:solidFill>
                      <a:srgbClr val="E5FCC2"/>
                    </a:solidFill>
                  </a:tcPr>
                </a:tc>
                <a:tc>
                  <a:txBody>
                    <a:bodyPr/>
                    <a:lstStyle/>
                    <a:p>
                      <a:r>
                        <a:rPr lang="en-US"/>
                        <a:t>$664</a:t>
                      </a:r>
                    </a:p>
                  </a:txBody>
                  <a:tcPr>
                    <a:solidFill>
                      <a:srgbClr val="E5FCC2"/>
                    </a:solidFill>
                  </a:tcPr>
                </a:tc>
                <a:tc>
                  <a:txBody>
                    <a:bodyPr/>
                    <a:lstStyle/>
                    <a:p>
                      <a:pPr lvl="0">
                        <a:buNone/>
                      </a:pPr>
                      <a:r>
                        <a:rPr lang="en-US"/>
                        <a:t>12</a:t>
                      </a:r>
                    </a:p>
                  </a:txBody>
                  <a:tcPr>
                    <a:solidFill>
                      <a:srgbClr val="E5FCC2"/>
                    </a:solidFill>
                  </a:tcPr>
                </a:tc>
                <a:extLst>
                  <a:ext uri="{0D108BD9-81ED-4DB2-BD59-A6C34878D82A}">
                    <a16:rowId xmlns:a16="http://schemas.microsoft.com/office/drawing/2014/main" val="3415216401"/>
                  </a:ext>
                </a:extLst>
              </a:tr>
              <a:tr h="603510">
                <a:tc>
                  <a:txBody>
                    <a:bodyPr/>
                    <a:lstStyle/>
                    <a:p>
                      <a:r>
                        <a:rPr lang="en-US"/>
                        <a:t>2</a:t>
                      </a:r>
                    </a:p>
                  </a:txBody>
                  <a:tcPr>
                    <a:solidFill>
                      <a:srgbClr val="E5FCC2">
                        <a:alpha val="25000"/>
                      </a:srgbClr>
                    </a:solidFill>
                  </a:tcPr>
                </a:tc>
                <a:tc>
                  <a:txBody>
                    <a:bodyPr/>
                    <a:lstStyle/>
                    <a:p>
                      <a:r>
                        <a:rPr lang="en-US"/>
                        <a:t>Prusa Core One 3d Printers</a:t>
                      </a:r>
                    </a:p>
                  </a:txBody>
                  <a:tcPr>
                    <a:solidFill>
                      <a:srgbClr val="E5FCC2">
                        <a:alpha val="25000"/>
                      </a:srgbClr>
                    </a:solidFill>
                  </a:tcPr>
                </a:tc>
                <a:tc>
                  <a:txBody>
                    <a:bodyPr/>
                    <a:lstStyle/>
                    <a:p>
                      <a:r>
                        <a:rPr lang="en-US"/>
                        <a:t>$1,199</a:t>
                      </a:r>
                    </a:p>
                  </a:txBody>
                  <a:tcPr>
                    <a:solidFill>
                      <a:srgbClr val="E5FCC2">
                        <a:alpha val="25000"/>
                      </a:srgbClr>
                    </a:solidFill>
                  </a:tcPr>
                </a:tc>
                <a:tc>
                  <a:txBody>
                    <a:bodyPr/>
                    <a:lstStyle/>
                    <a:p>
                      <a:pPr lvl="0">
                        <a:buNone/>
                      </a:pPr>
                      <a:r>
                        <a:rPr lang="en-US"/>
                        <a:t>2</a:t>
                      </a:r>
                    </a:p>
                  </a:txBody>
                  <a:tcPr>
                    <a:solidFill>
                      <a:srgbClr val="E5FCC2">
                        <a:alpha val="25000"/>
                      </a:srgbClr>
                    </a:solidFill>
                  </a:tcPr>
                </a:tc>
                <a:extLst>
                  <a:ext uri="{0D108BD9-81ED-4DB2-BD59-A6C34878D82A}">
                    <a16:rowId xmlns:a16="http://schemas.microsoft.com/office/drawing/2014/main" val="1544428894"/>
                  </a:ext>
                </a:extLst>
              </a:tr>
              <a:tr h="531915">
                <a:tc>
                  <a:txBody>
                    <a:bodyPr/>
                    <a:lstStyle/>
                    <a:p>
                      <a:r>
                        <a:rPr lang="en-US"/>
                        <a:t>3</a:t>
                      </a:r>
                    </a:p>
                  </a:txBody>
                  <a:tcPr>
                    <a:solidFill>
                      <a:srgbClr val="E5FCC2"/>
                    </a:solidFill>
                  </a:tcPr>
                </a:tc>
                <a:tc>
                  <a:txBody>
                    <a:bodyPr/>
                    <a:lstStyle/>
                    <a:p>
                      <a:r>
                        <a:rPr lang="en-US"/>
                        <a:t>10 – Drawer Husky Workbench</a:t>
                      </a:r>
                    </a:p>
                  </a:txBody>
                  <a:tcPr>
                    <a:solidFill>
                      <a:srgbClr val="E5FCC2"/>
                    </a:solidFill>
                  </a:tcPr>
                </a:tc>
                <a:tc>
                  <a:txBody>
                    <a:bodyPr/>
                    <a:lstStyle/>
                    <a:p>
                      <a:r>
                        <a:rPr lang="en-US"/>
                        <a:t>$798</a:t>
                      </a:r>
                    </a:p>
                  </a:txBody>
                  <a:tcPr>
                    <a:solidFill>
                      <a:srgbClr val="E5FCC2"/>
                    </a:solidFill>
                  </a:tcPr>
                </a:tc>
                <a:tc>
                  <a:txBody>
                    <a:bodyPr/>
                    <a:lstStyle/>
                    <a:p>
                      <a:pPr lvl="0">
                        <a:buNone/>
                      </a:pPr>
                      <a:r>
                        <a:rPr lang="en-US" dirty="0"/>
                        <a:t>1</a:t>
                      </a:r>
                    </a:p>
                  </a:txBody>
                  <a:tcPr>
                    <a:solidFill>
                      <a:srgbClr val="E5FCC2"/>
                    </a:solidFill>
                  </a:tcPr>
                </a:tc>
                <a:extLst>
                  <a:ext uri="{0D108BD9-81ED-4DB2-BD59-A6C34878D82A}">
                    <a16:rowId xmlns:a16="http://schemas.microsoft.com/office/drawing/2014/main" val="1779655462"/>
                  </a:ext>
                </a:extLst>
              </a:tr>
            </a:tbl>
          </a:graphicData>
        </a:graphic>
      </p:graphicFrame>
      <p:sp>
        <p:nvSpPr>
          <p:cNvPr id="3" name="Footer Placeholder 2">
            <a:extLst>
              <a:ext uri="{FF2B5EF4-FFF2-40B4-BE49-F238E27FC236}">
                <a16:creationId xmlns:a16="http://schemas.microsoft.com/office/drawing/2014/main" id="{AC801871-F566-3711-2078-5869C30B7FBC}"/>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9A982E06-EE99-DF34-569F-9811BCF0C5D3}"/>
              </a:ext>
            </a:extLst>
          </p:cNvPr>
          <p:cNvSpPr>
            <a:spLocks noGrp="1"/>
          </p:cNvSpPr>
          <p:nvPr>
            <p:ph type="sldNum" sz="quarter" idx="12"/>
          </p:nvPr>
        </p:nvSpPr>
        <p:spPr/>
        <p:txBody>
          <a:bodyPr/>
          <a:lstStyle/>
          <a:p>
            <a:fld id="{A5AEF524-62EC-C340-82A1-9F47B6C43E55}" type="slidenum">
              <a:rPr lang="en-US" smtClean="0"/>
              <a:t>47</a:t>
            </a:fld>
            <a:endParaRPr lang="en-US"/>
          </a:p>
        </p:txBody>
      </p:sp>
      <p:sp>
        <p:nvSpPr>
          <p:cNvPr id="5" name="Title 4">
            <a:extLst>
              <a:ext uri="{FF2B5EF4-FFF2-40B4-BE49-F238E27FC236}">
                <a16:creationId xmlns:a16="http://schemas.microsoft.com/office/drawing/2014/main" id="{EA38622F-D1F8-028E-F339-FC92B23C0810}"/>
              </a:ext>
            </a:extLst>
          </p:cNvPr>
          <p:cNvSpPr>
            <a:spLocks noGrp="1"/>
          </p:cNvSpPr>
          <p:nvPr>
            <p:ph type="title"/>
          </p:nvPr>
        </p:nvSpPr>
        <p:spPr/>
        <p:txBody>
          <a:bodyPr/>
          <a:lstStyle/>
          <a:p>
            <a:r>
              <a:rPr lang="en-US"/>
              <a:t>Procurement Projection</a:t>
            </a:r>
          </a:p>
        </p:txBody>
      </p:sp>
      <p:sp>
        <p:nvSpPr>
          <p:cNvPr id="6" name="Text Placeholder 5">
            <a:extLst>
              <a:ext uri="{FF2B5EF4-FFF2-40B4-BE49-F238E27FC236}">
                <a16:creationId xmlns:a16="http://schemas.microsoft.com/office/drawing/2014/main" id="{79A74BFF-313C-31C9-7936-D6C2BFEEEEA9}"/>
              </a:ext>
            </a:extLst>
          </p:cNvPr>
          <p:cNvSpPr>
            <a:spLocks noGrp="1"/>
          </p:cNvSpPr>
          <p:nvPr>
            <p:ph type="body" sz="quarter" idx="21"/>
          </p:nvPr>
        </p:nvSpPr>
        <p:spPr/>
        <p:txBody>
          <a:bodyPr/>
          <a:lstStyle/>
          <a:p>
            <a:r>
              <a:rPr lang="en-US">
                <a:ea typeface="Calibri"/>
              </a:rPr>
              <a:t>Onyx Oh</a:t>
            </a:r>
          </a:p>
        </p:txBody>
      </p:sp>
      <p:sp>
        <p:nvSpPr>
          <p:cNvPr id="2" name="TextBox 1">
            <a:extLst>
              <a:ext uri="{FF2B5EF4-FFF2-40B4-BE49-F238E27FC236}">
                <a16:creationId xmlns:a16="http://schemas.microsoft.com/office/drawing/2014/main" id="{D689B507-E463-BEF2-15BA-614A02DCA824}"/>
              </a:ext>
            </a:extLst>
          </p:cNvPr>
          <p:cNvSpPr txBox="1"/>
          <p:nvPr/>
        </p:nvSpPr>
        <p:spPr>
          <a:xfrm>
            <a:off x="3566146" y="4412395"/>
            <a:ext cx="4254910" cy="553998"/>
          </a:xfrm>
          <a:prstGeom prst="rect">
            <a:avLst/>
          </a:prstGeom>
          <a:noFill/>
        </p:spPr>
        <p:txBody>
          <a:bodyPr wrap="square" lIns="91440" tIns="45720" rIns="91440" bIns="45720" rtlCol="0" anchor="t">
            <a:spAutoFit/>
          </a:bodyPr>
          <a:lstStyle/>
          <a:p>
            <a:r>
              <a:rPr lang="en-US" sz="3000">
                <a:latin typeface="+mj-lt"/>
              </a:rPr>
              <a:t> ≈ $11,164 total</a:t>
            </a:r>
          </a:p>
        </p:txBody>
      </p:sp>
    </p:spTree>
    <p:extLst>
      <p:ext uri="{BB962C8B-B14F-4D97-AF65-F5344CB8AC3E}">
        <p14:creationId xmlns:p14="http://schemas.microsoft.com/office/powerpoint/2010/main" val="37856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66CCA-3876-F213-A90E-B6C5ADB11A6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674F3D-7A36-717B-A8C7-ED3E78DD413A}"/>
              </a:ext>
            </a:extLst>
          </p:cNvPr>
          <p:cNvSpPr>
            <a:spLocks noGrp="1"/>
          </p:cNvSpPr>
          <p:nvPr>
            <p:ph idx="1"/>
          </p:nvPr>
        </p:nvSpPr>
        <p:spPr/>
        <p:txBody>
          <a:bodyPr/>
          <a:lstStyle/>
          <a:p>
            <a:endParaRPr lang="en-US"/>
          </a:p>
        </p:txBody>
      </p:sp>
      <p:sp>
        <p:nvSpPr>
          <p:cNvPr id="3" name="Footer Placeholder 2">
            <a:extLst>
              <a:ext uri="{FF2B5EF4-FFF2-40B4-BE49-F238E27FC236}">
                <a16:creationId xmlns:a16="http://schemas.microsoft.com/office/drawing/2014/main" id="{FE7859EC-D9A7-6227-E555-4772C92DB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04DC2A-99A2-31A1-2DA7-8DC51B8CE81F}"/>
              </a:ext>
            </a:extLst>
          </p:cNvPr>
          <p:cNvSpPr>
            <a:spLocks noGrp="1"/>
          </p:cNvSpPr>
          <p:nvPr>
            <p:ph type="sldNum" sz="quarter" idx="12"/>
          </p:nvPr>
        </p:nvSpPr>
        <p:spPr/>
        <p:txBody>
          <a:bodyPr/>
          <a:lstStyle/>
          <a:p>
            <a:fld id="{A5AEF524-62EC-C340-82A1-9F47B6C43E55}" type="slidenum">
              <a:rPr lang="en-US" smtClean="0"/>
              <a:t>48</a:t>
            </a:fld>
            <a:endParaRPr lang="en-US"/>
          </a:p>
        </p:txBody>
      </p:sp>
      <p:sp>
        <p:nvSpPr>
          <p:cNvPr id="5" name="Title 4">
            <a:extLst>
              <a:ext uri="{FF2B5EF4-FFF2-40B4-BE49-F238E27FC236}">
                <a16:creationId xmlns:a16="http://schemas.microsoft.com/office/drawing/2014/main" id="{ACB27EC2-A386-90F9-2473-9C41CF041A64}"/>
              </a:ext>
            </a:extLst>
          </p:cNvPr>
          <p:cNvSpPr>
            <a:spLocks noGrp="1"/>
          </p:cNvSpPr>
          <p:nvPr>
            <p:ph type="title"/>
          </p:nvPr>
        </p:nvSpPr>
        <p:spPr/>
        <p:txBody>
          <a:bodyPr/>
          <a:lstStyle/>
          <a:p>
            <a:r>
              <a:rPr lang="en-US"/>
              <a:t>Ideal Lab (Back up for now)</a:t>
            </a:r>
          </a:p>
        </p:txBody>
      </p:sp>
      <p:sp>
        <p:nvSpPr>
          <p:cNvPr id="6" name="Text Placeholder 5">
            <a:extLst>
              <a:ext uri="{FF2B5EF4-FFF2-40B4-BE49-F238E27FC236}">
                <a16:creationId xmlns:a16="http://schemas.microsoft.com/office/drawing/2014/main" id="{342BD594-8000-3D10-0DD1-78685EA423A6}"/>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1010149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EC21D9-DD9C-406C-E1CA-371CF3B15DBA}"/>
              </a:ext>
            </a:extLst>
          </p:cNvPr>
          <p:cNvSpPr>
            <a:spLocks noGrp="1"/>
          </p:cNvSpPr>
          <p:nvPr>
            <p:ph sz="half" idx="1"/>
          </p:nvPr>
        </p:nvSpPr>
        <p:spPr>
          <a:xfrm>
            <a:off x="468964" y="1825625"/>
            <a:ext cx="4788835" cy="4351338"/>
          </a:xfrm>
        </p:spPr>
        <p:txBody>
          <a:bodyPr>
            <a:normAutofit/>
          </a:bodyPr>
          <a:lstStyle/>
          <a:p>
            <a:r>
              <a:rPr lang="en-US"/>
              <a:t>Real World Relevance</a:t>
            </a:r>
          </a:p>
          <a:p>
            <a:r>
              <a:rPr lang="en-US"/>
              <a:t>Involves mechanical movement, sensors, motors, and logic control</a:t>
            </a:r>
          </a:p>
          <a:p>
            <a:r>
              <a:rPr lang="en-US"/>
              <a:t>Visual Feedback</a:t>
            </a:r>
          </a:p>
          <a:p>
            <a:r>
              <a:rPr lang="en-US"/>
              <a:t>Scalable Complexity</a:t>
            </a:r>
          </a:p>
          <a:p>
            <a:r>
              <a:rPr lang="en-US"/>
              <a:t>Engaging and Interactive</a:t>
            </a:r>
          </a:p>
        </p:txBody>
      </p:sp>
      <p:pic>
        <p:nvPicPr>
          <p:cNvPr id="8" name="Picture 7" descr="A large industrial plant with robots&#10;&#10;AI-generated content may be incorrect.">
            <a:extLst>
              <a:ext uri="{FF2B5EF4-FFF2-40B4-BE49-F238E27FC236}">
                <a16:creationId xmlns:a16="http://schemas.microsoft.com/office/drawing/2014/main" id="{6AA1C0F8-628F-7E07-51C7-2CCB84794F4A}"/>
              </a:ext>
            </a:extLst>
          </p:cNvPr>
          <p:cNvPicPr>
            <a:picLocks noChangeAspect="1"/>
          </p:cNvPicPr>
          <p:nvPr/>
        </p:nvPicPr>
        <p:blipFill>
          <a:blip r:embed="rId2"/>
          <a:srcRect l="17886" r="9202" b="-1"/>
          <a:stretch/>
        </p:blipFill>
        <p:spPr>
          <a:xfrm>
            <a:off x="5410199" y="1825625"/>
            <a:ext cx="4788835" cy="4351338"/>
          </a:xfrm>
          <a:prstGeom prst="rect">
            <a:avLst/>
          </a:prstGeom>
          <a:noFill/>
        </p:spPr>
      </p:pic>
      <p:sp>
        <p:nvSpPr>
          <p:cNvPr id="13" name="Footer Placeholder 3">
            <a:extLst>
              <a:ext uri="{FF2B5EF4-FFF2-40B4-BE49-F238E27FC236}">
                <a16:creationId xmlns:a16="http://schemas.microsoft.com/office/drawing/2014/main" id="{D2F2CEB0-8FA5-E6D1-0C6A-D4AFC7E2448F}"/>
              </a:ext>
            </a:extLst>
          </p:cNvPr>
          <p:cNvSpPr>
            <a:spLocks noGrp="1"/>
          </p:cNvSpPr>
          <p:nvPr>
            <p:ph type="ftr" sz="quarter" idx="11"/>
          </p:nvPr>
        </p:nvSpPr>
        <p:spPr>
          <a:xfrm>
            <a:off x="533400" y="6377940"/>
            <a:ext cx="4274813" cy="274320"/>
          </a:xfrm>
        </p:spPr>
        <p:txBody>
          <a:bodyPr/>
          <a:lstStyle/>
          <a:p>
            <a:r>
              <a:rPr lang="en-US"/>
              <a:t>Team 519: PLC Controls Lab</a:t>
            </a:r>
          </a:p>
        </p:txBody>
      </p:sp>
      <p:sp>
        <p:nvSpPr>
          <p:cNvPr id="4" name="Slide Number Placeholder 3">
            <a:extLst>
              <a:ext uri="{FF2B5EF4-FFF2-40B4-BE49-F238E27FC236}">
                <a16:creationId xmlns:a16="http://schemas.microsoft.com/office/drawing/2014/main" id="{B228613A-9761-260D-EB38-6C74866A8E64}"/>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49</a:t>
            </a:fld>
            <a:endParaRPr lang="en-US"/>
          </a:p>
        </p:txBody>
      </p:sp>
      <p:sp>
        <p:nvSpPr>
          <p:cNvPr id="5" name="Title 4">
            <a:extLst>
              <a:ext uri="{FF2B5EF4-FFF2-40B4-BE49-F238E27FC236}">
                <a16:creationId xmlns:a16="http://schemas.microsoft.com/office/drawing/2014/main" id="{93243083-260C-75D0-D2AA-033BAED09449}"/>
              </a:ext>
            </a:extLst>
          </p:cNvPr>
          <p:cNvSpPr>
            <a:spLocks noGrp="1"/>
          </p:cNvSpPr>
          <p:nvPr>
            <p:ph type="title"/>
          </p:nvPr>
        </p:nvSpPr>
        <p:spPr>
          <a:xfrm>
            <a:off x="468964" y="457200"/>
            <a:ext cx="9741836" cy="960276"/>
          </a:xfrm>
        </p:spPr>
        <p:txBody>
          <a:bodyPr anchor="b">
            <a:normAutofit/>
          </a:bodyPr>
          <a:lstStyle/>
          <a:p>
            <a:r>
              <a:rPr lang="en-US"/>
              <a:t>Why a Conveyor Belt?</a:t>
            </a:r>
          </a:p>
        </p:txBody>
      </p:sp>
      <p:sp>
        <p:nvSpPr>
          <p:cNvPr id="9" name="TextBox 8">
            <a:extLst>
              <a:ext uri="{FF2B5EF4-FFF2-40B4-BE49-F238E27FC236}">
                <a16:creationId xmlns:a16="http://schemas.microsoft.com/office/drawing/2014/main" id="{2404264E-F4EE-9119-61D9-749EC7955396}"/>
              </a:ext>
            </a:extLst>
          </p:cNvPr>
          <p:cNvSpPr txBox="1"/>
          <p:nvPr/>
        </p:nvSpPr>
        <p:spPr>
          <a:xfrm>
            <a:off x="6096000" y="6377940"/>
            <a:ext cx="4103034" cy="215444"/>
          </a:xfrm>
          <a:prstGeom prst="rect">
            <a:avLst/>
          </a:prstGeom>
          <a:noFill/>
        </p:spPr>
        <p:txBody>
          <a:bodyPr wrap="square" rtlCol="0">
            <a:spAutoFit/>
          </a:bodyPr>
          <a:lstStyle/>
          <a:p>
            <a:r>
              <a:rPr lang="en-US" sz="800">
                <a:solidFill>
                  <a:schemeClr val="bg1">
                    <a:lumMod val="65000"/>
                  </a:schemeClr>
                </a:solidFill>
              </a:rPr>
              <a:t>https://power-</a:t>
            </a:r>
            <a:r>
              <a:rPr lang="en-US" sz="800" err="1">
                <a:solidFill>
                  <a:schemeClr val="bg1">
                    <a:lumMod val="65000"/>
                  </a:schemeClr>
                </a:solidFill>
              </a:rPr>
              <a:t>packconveyor.com</a:t>
            </a:r>
            <a:r>
              <a:rPr lang="en-US" sz="800">
                <a:solidFill>
                  <a:schemeClr val="bg1">
                    <a:lumMod val="65000"/>
                  </a:schemeClr>
                </a:solidFill>
              </a:rPr>
              <a:t>/five-benefits-of-automated-conveyor-systems/</a:t>
            </a:r>
          </a:p>
        </p:txBody>
      </p:sp>
      <p:sp>
        <p:nvSpPr>
          <p:cNvPr id="10" name="Text Placeholder 9">
            <a:extLst>
              <a:ext uri="{FF2B5EF4-FFF2-40B4-BE49-F238E27FC236}">
                <a16:creationId xmlns:a16="http://schemas.microsoft.com/office/drawing/2014/main" id="{050D4245-08AA-7E99-39C1-AB6DD473F3F2}"/>
              </a:ext>
            </a:extLst>
          </p:cNvPr>
          <p:cNvSpPr>
            <a:spLocks noGrp="1"/>
          </p:cNvSpPr>
          <p:nvPr>
            <p:ph type="body" sz="quarter" idx="21"/>
          </p:nvPr>
        </p:nvSpPr>
        <p:spPr/>
        <p:txBody>
          <a:bodyPr/>
          <a:lstStyle/>
          <a:p>
            <a:r>
              <a:rPr lang="en-US">
                <a:ea typeface="Calibri"/>
              </a:rPr>
              <a:t>Grant Hoffmeyer</a:t>
            </a:r>
          </a:p>
        </p:txBody>
      </p:sp>
    </p:spTree>
    <p:extLst>
      <p:ext uri="{BB962C8B-B14F-4D97-AF65-F5344CB8AC3E}">
        <p14:creationId xmlns:p14="http://schemas.microsoft.com/office/powerpoint/2010/main" val="366845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733DD-6374-8E8B-E711-11F310F5C78F}"/>
            </a:ext>
          </a:extLst>
        </p:cNvPr>
        <p:cNvGrpSpPr/>
        <p:nvPr/>
      </p:nvGrpSpPr>
      <p:grpSpPr>
        <a:xfrm>
          <a:off x="0" y="0"/>
          <a:ext cx="0" cy="0"/>
          <a:chOff x="0" y="0"/>
          <a:chExt cx="0" cy="0"/>
        </a:xfrm>
      </p:grpSpPr>
      <p:pic>
        <p:nvPicPr>
          <p:cNvPr id="7" name="Content Placeholder 6" descr="History of  PLC">
            <a:extLst>
              <a:ext uri="{FF2B5EF4-FFF2-40B4-BE49-F238E27FC236}">
                <a16:creationId xmlns:a16="http://schemas.microsoft.com/office/drawing/2014/main" id="{CC3EF92D-7244-367D-82E4-CA271AC8A34E}"/>
              </a:ext>
            </a:extLst>
          </p:cNvPr>
          <p:cNvPicPr>
            <a:picLocks noGrp="1" noChangeAspect="1"/>
          </p:cNvPicPr>
          <p:nvPr>
            <p:ph idx="1"/>
          </p:nvPr>
        </p:nvPicPr>
        <p:blipFill>
          <a:blip r:embed="rId2"/>
          <a:srcRect l="35" t="-277" r="-234" b="276"/>
          <a:stretch/>
        </p:blipFill>
        <p:spPr>
          <a:xfrm>
            <a:off x="5328518" y="2047434"/>
            <a:ext cx="4980186" cy="3405110"/>
          </a:xfrm>
        </p:spPr>
      </p:pic>
      <p:sp>
        <p:nvSpPr>
          <p:cNvPr id="3" name="Footer Placeholder 2">
            <a:extLst>
              <a:ext uri="{FF2B5EF4-FFF2-40B4-BE49-F238E27FC236}">
                <a16:creationId xmlns:a16="http://schemas.microsoft.com/office/drawing/2014/main" id="{B630DE55-CB03-3C31-4CC8-08B56F6E62C2}"/>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5BDA4C56-1CA0-7697-FC9E-EEA2847A6694}"/>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B366BEE8-5BC5-F5A9-7308-D7BFF938ED54}"/>
              </a:ext>
            </a:extLst>
          </p:cNvPr>
          <p:cNvSpPr>
            <a:spLocks noGrp="1"/>
          </p:cNvSpPr>
          <p:nvPr>
            <p:ph type="title"/>
          </p:nvPr>
        </p:nvSpPr>
        <p:spPr/>
        <p:txBody>
          <a:bodyPr/>
          <a:lstStyle/>
          <a:p>
            <a:r>
              <a:rPr lang="en-US"/>
              <a:t>PLC History</a:t>
            </a:r>
          </a:p>
        </p:txBody>
      </p:sp>
      <p:sp>
        <p:nvSpPr>
          <p:cNvPr id="6" name="Text Placeholder 5">
            <a:extLst>
              <a:ext uri="{FF2B5EF4-FFF2-40B4-BE49-F238E27FC236}">
                <a16:creationId xmlns:a16="http://schemas.microsoft.com/office/drawing/2014/main" id="{9EB0FF62-ACD2-5585-2E1E-967757F70ECD}"/>
              </a:ext>
            </a:extLst>
          </p:cNvPr>
          <p:cNvSpPr>
            <a:spLocks noGrp="1"/>
          </p:cNvSpPr>
          <p:nvPr>
            <p:ph type="body" sz="quarter" idx="21"/>
          </p:nvPr>
        </p:nvSpPr>
        <p:spPr/>
        <p:txBody>
          <a:bodyPr/>
          <a:lstStyle/>
          <a:p>
            <a:r>
              <a:rPr lang="en-US">
                <a:ea typeface="Calibri"/>
              </a:rPr>
              <a:t>Grant Hoffmeyer</a:t>
            </a:r>
            <a:endParaRPr lang="en-US"/>
          </a:p>
        </p:txBody>
      </p:sp>
      <p:pic>
        <p:nvPicPr>
          <p:cNvPr id="10" name="Picture 9" descr="History of the PLC">
            <a:extLst>
              <a:ext uri="{FF2B5EF4-FFF2-40B4-BE49-F238E27FC236}">
                <a16:creationId xmlns:a16="http://schemas.microsoft.com/office/drawing/2014/main" id="{1AAACF4E-5BBB-30F0-D8D2-18174F0FCEF1}"/>
              </a:ext>
            </a:extLst>
          </p:cNvPr>
          <p:cNvPicPr>
            <a:picLocks noChangeAspect="1"/>
          </p:cNvPicPr>
          <p:nvPr/>
        </p:nvPicPr>
        <p:blipFill>
          <a:blip r:embed="rId3"/>
          <a:stretch>
            <a:fillRect/>
          </a:stretch>
        </p:blipFill>
        <p:spPr>
          <a:xfrm>
            <a:off x="897263" y="2046952"/>
            <a:ext cx="3547698" cy="3414348"/>
          </a:xfrm>
          <a:prstGeom prst="rect">
            <a:avLst/>
          </a:prstGeom>
        </p:spPr>
      </p:pic>
      <p:sp>
        <p:nvSpPr>
          <p:cNvPr id="12" name="TextBox 11">
            <a:extLst>
              <a:ext uri="{FF2B5EF4-FFF2-40B4-BE49-F238E27FC236}">
                <a16:creationId xmlns:a16="http://schemas.microsoft.com/office/drawing/2014/main" id="{21090A70-6135-0EEA-AA6A-7080A7CE04B6}"/>
              </a:ext>
            </a:extLst>
          </p:cNvPr>
          <p:cNvSpPr txBox="1"/>
          <p:nvPr/>
        </p:nvSpPr>
        <p:spPr>
          <a:xfrm>
            <a:off x="3283791" y="5709882"/>
            <a:ext cx="60143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lumMod val="85000"/>
                  </a:schemeClr>
                </a:solidFill>
                <a:ea typeface="+mn-lt"/>
                <a:cs typeface="+mn-lt"/>
                <a:hlinkClick r:id="rId4">
                  <a:extLst>
                    <a:ext uri="{A12FA001-AC4F-418D-AE19-62706E023703}">
                      <ahyp:hlinkClr xmlns:ahyp="http://schemas.microsoft.com/office/drawing/2018/hyperlinkcolor" val="tx"/>
                    </a:ext>
                  </a:extLst>
                </a:hlinkClick>
              </a:rPr>
              <a:t>History of the PLC | Library.AutomationDirect.com | #1 Value</a:t>
            </a:r>
            <a:endParaRPr lang="en-US" sz="800">
              <a:solidFill>
                <a:schemeClr val="bg1">
                  <a:lumMod val="85000"/>
                </a:schemeClr>
              </a:solidFill>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149077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961EB-0830-BC44-21F5-1120E88038F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3FF94D7-544C-12FC-9643-6C89B4BFE76F}"/>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1640E44-3A11-3E29-FBEA-6732D7EFC1A3}"/>
              </a:ext>
            </a:extLst>
          </p:cNvPr>
          <p:cNvSpPr>
            <a:spLocks noGrp="1"/>
          </p:cNvSpPr>
          <p:nvPr>
            <p:ph type="sldNum" sz="quarter" idx="12"/>
          </p:nvPr>
        </p:nvSpPr>
        <p:spPr/>
        <p:txBody>
          <a:bodyPr/>
          <a:lstStyle/>
          <a:p>
            <a:fld id="{A5AEF524-62EC-C340-82A1-9F47B6C43E55}" type="slidenum">
              <a:rPr lang="en-US" smtClean="0"/>
              <a:t>50</a:t>
            </a:fld>
            <a:endParaRPr lang="en-US"/>
          </a:p>
        </p:txBody>
      </p:sp>
      <p:sp>
        <p:nvSpPr>
          <p:cNvPr id="5" name="Title 4">
            <a:extLst>
              <a:ext uri="{FF2B5EF4-FFF2-40B4-BE49-F238E27FC236}">
                <a16:creationId xmlns:a16="http://schemas.microsoft.com/office/drawing/2014/main" id="{56622B3E-631C-2B00-0D6C-CA2D61EB8A7B}"/>
              </a:ext>
            </a:extLst>
          </p:cNvPr>
          <p:cNvSpPr>
            <a:spLocks noGrp="1"/>
          </p:cNvSpPr>
          <p:nvPr>
            <p:ph type="title"/>
          </p:nvPr>
        </p:nvSpPr>
        <p:spPr/>
        <p:txBody>
          <a:bodyPr/>
          <a:lstStyle/>
          <a:p>
            <a:r>
              <a:rPr lang="en-US"/>
              <a:t>Budget</a:t>
            </a:r>
          </a:p>
        </p:txBody>
      </p:sp>
      <p:sp>
        <p:nvSpPr>
          <p:cNvPr id="6" name="Text Placeholder 5">
            <a:extLst>
              <a:ext uri="{FF2B5EF4-FFF2-40B4-BE49-F238E27FC236}">
                <a16:creationId xmlns:a16="http://schemas.microsoft.com/office/drawing/2014/main" id="{077972FA-F2C8-89DF-2279-569AA773B5FB}"/>
              </a:ext>
            </a:extLst>
          </p:cNvPr>
          <p:cNvSpPr>
            <a:spLocks noGrp="1"/>
          </p:cNvSpPr>
          <p:nvPr>
            <p:ph type="body" sz="quarter" idx="21"/>
          </p:nvPr>
        </p:nvSpPr>
        <p:spPr/>
        <p:txBody>
          <a:bodyPr/>
          <a:lstStyle/>
          <a:p>
            <a:r>
              <a:rPr lang="en-US">
                <a:ea typeface="Calibri"/>
              </a:rPr>
              <a:t>Grant Hoffmeyer</a:t>
            </a:r>
            <a:endParaRPr lang="en-US"/>
          </a:p>
        </p:txBody>
      </p:sp>
      <p:pic>
        <p:nvPicPr>
          <p:cNvPr id="7" name="Picture 6" descr="A graph of a bar chart&#10;&#10;AI-generated content may be incorrect.">
            <a:extLst>
              <a:ext uri="{FF2B5EF4-FFF2-40B4-BE49-F238E27FC236}">
                <a16:creationId xmlns:a16="http://schemas.microsoft.com/office/drawing/2014/main" id="{F20B6B85-781C-AB08-A408-C325E407CF19}"/>
              </a:ext>
            </a:extLst>
          </p:cNvPr>
          <p:cNvPicPr>
            <a:picLocks noChangeAspect="1"/>
          </p:cNvPicPr>
          <p:nvPr/>
        </p:nvPicPr>
        <p:blipFill>
          <a:blip r:embed="rId2"/>
          <a:stretch>
            <a:fillRect/>
          </a:stretch>
        </p:blipFill>
        <p:spPr>
          <a:xfrm>
            <a:off x="1414233" y="1606454"/>
            <a:ext cx="7343775" cy="4581525"/>
          </a:xfrm>
          <a:prstGeom prst="rect">
            <a:avLst/>
          </a:prstGeom>
        </p:spPr>
      </p:pic>
    </p:spTree>
    <p:extLst>
      <p:ext uri="{BB962C8B-B14F-4D97-AF65-F5344CB8AC3E}">
        <p14:creationId xmlns:p14="http://schemas.microsoft.com/office/powerpoint/2010/main" val="189261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BFC974-4D5F-FF65-47D4-2AF4A8197AA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517965CE-3111-5C5E-62C5-01CD506C21E1}"/>
              </a:ext>
            </a:extLst>
          </p:cNvPr>
          <p:cNvSpPr>
            <a:spLocks noGrp="1"/>
          </p:cNvSpPr>
          <p:nvPr>
            <p:ph type="sldNum" sz="quarter" idx="12"/>
          </p:nvPr>
        </p:nvSpPr>
        <p:spPr/>
        <p:txBody>
          <a:bodyPr/>
          <a:lstStyle/>
          <a:p>
            <a:fld id="{A5AEF524-62EC-C340-82A1-9F47B6C43E55}" type="slidenum">
              <a:rPr lang="en-US" smtClean="0"/>
              <a:t>51</a:t>
            </a:fld>
            <a:endParaRPr lang="en-US"/>
          </a:p>
        </p:txBody>
      </p:sp>
      <p:sp>
        <p:nvSpPr>
          <p:cNvPr id="5" name="Title 4">
            <a:extLst>
              <a:ext uri="{FF2B5EF4-FFF2-40B4-BE49-F238E27FC236}">
                <a16:creationId xmlns:a16="http://schemas.microsoft.com/office/drawing/2014/main" id="{BE2B0407-C7A8-C70E-BA8E-EEA0A024B68B}"/>
              </a:ext>
            </a:extLst>
          </p:cNvPr>
          <p:cNvSpPr>
            <a:spLocks noGrp="1"/>
          </p:cNvSpPr>
          <p:nvPr>
            <p:ph type="title"/>
          </p:nvPr>
        </p:nvSpPr>
        <p:spPr/>
        <p:txBody>
          <a:bodyPr/>
          <a:lstStyle/>
          <a:p>
            <a:r>
              <a:rPr lang="en-US"/>
              <a:t>Overview</a:t>
            </a:r>
          </a:p>
        </p:txBody>
      </p:sp>
      <p:sp>
        <p:nvSpPr>
          <p:cNvPr id="6" name="Text Placeholder 5">
            <a:extLst>
              <a:ext uri="{FF2B5EF4-FFF2-40B4-BE49-F238E27FC236}">
                <a16:creationId xmlns:a16="http://schemas.microsoft.com/office/drawing/2014/main" id="{EF15DCB1-197A-A57C-66AD-F9B63B94EEA3}"/>
              </a:ext>
            </a:extLst>
          </p:cNvPr>
          <p:cNvSpPr>
            <a:spLocks noGrp="1"/>
          </p:cNvSpPr>
          <p:nvPr>
            <p:ph type="body" sz="quarter" idx="21"/>
          </p:nvPr>
        </p:nvSpPr>
        <p:spPr/>
        <p:txBody>
          <a:bodyPr/>
          <a:lstStyle/>
          <a:p>
            <a:r>
              <a:rPr lang="en-US"/>
              <a:t>Onyx Oh</a:t>
            </a:r>
          </a:p>
        </p:txBody>
      </p:sp>
      <p:sp>
        <p:nvSpPr>
          <p:cNvPr id="20" name="TextBox 19">
            <a:extLst>
              <a:ext uri="{FF2B5EF4-FFF2-40B4-BE49-F238E27FC236}">
                <a16:creationId xmlns:a16="http://schemas.microsoft.com/office/drawing/2014/main" id="{CA243684-43F0-43EB-AD12-10F68B20A00F}"/>
              </a:ext>
            </a:extLst>
          </p:cNvPr>
          <p:cNvSpPr txBox="1"/>
          <p:nvPr/>
        </p:nvSpPr>
        <p:spPr>
          <a:xfrm>
            <a:off x="457200" y="1417476"/>
            <a:ext cx="1988289" cy="477054"/>
          </a:xfrm>
          <a:prstGeom prst="rect">
            <a:avLst/>
          </a:prstGeom>
          <a:noFill/>
        </p:spPr>
        <p:txBody>
          <a:bodyPr wrap="square" rtlCol="0">
            <a:spAutoFit/>
          </a:bodyPr>
          <a:lstStyle/>
          <a:p>
            <a:r>
              <a:rPr lang="en-US" sz="2500">
                <a:solidFill>
                  <a:srgbClr val="782F40"/>
                </a:solidFill>
                <a:latin typeface="+mj-lt"/>
              </a:rPr>
              <a:t>Key Goals</a:t>
            </a:r>
          </a:p>
        </p:txBody>
      </p:sp>
      <p:graphicFrame>
        <p:nvGraphicFramePr>
          <p:cNvPr id="22" name="Diagram 21">
            <a:extLst>
              <a:ext uri="{FF2B5EF4-FFF2-40B4-BE49-F238E27FC236}">
                <a16:creationId xmlns:a16="http://schemas.microsoft.com/office/drawing/2014/main" id="{06343830-0525-F07B-A0EB-AE58FC75A33F}"/>
              </a:ext>
            </a:extLst>
          </p:cNvPr>
          <p:cNvGraphicFramePr/>
          <p:nvPr>
            <p:extLst>
              <p:ext uri="{D42A27DB-BD31-4B8C-83A1-F6EECF244321}">
                <p14:modId xmlns:p14="http://schemas.microsoft.com/office/powerpoint/2010/main" val="588649956"/>
              </p:ext>
            </p:extLst>
          </p:nvPr>
        </p:nvGraphicFramePr>
        <p:xfrm>
          <a:off x="1451344" y="1894530"/>
          <a:ext cx="7798648" cy="4214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A2604C7B-77B7-ADC5-31B2-462F07251135}"/>
              </a:ext>
            </a:extLst>
          </p:cNvPr>
          <p:cNvSpPr txBox="1"/>
          <p:nvPr/>
        </p:nvSpPr>
        <p:spPr>
          <a:xfrm>
            <a:off x="1658440" y="4194029"/>
            <a:ext cx="2294556" cy="1246495"/>
          </a:xfrm>
          <a:prstGeom prst="rect">
            <a:avLst/>
          </a:prstGeom>
          <a:noFill/>
        </p:spPr>
        <p:txBody>
          <a:bodyPr wrap="square" rtlCol="0">
            <a:spAutoFit/>
          </a:bodyPr>
          <a:lstStyle/>
          <a:p>
            <a:pPr algn="ctr"/>
            <a:r>
              <a:rPr lang="en-US" sz="2500">
                <a:solidFill>
                  <a:schemeClr val="bg1"/>
                </a:solidFill>
              </a:rPr>
              <a:t>Create and produce 3 labs involving PLCs</a:t>
            </a:r>
          </a:p>
        </p:txBody>
      </p:sp>
      <p:sp>
        <p:nvSpPr>
          <p:cNvPr id="7" name="TextBox 6">
            <a:extLst>
              <a:ext uri="{FF2B5EF4-FFF2-40B4-BE49-F238E27FC236}">
                <a16:creationId xmlns:a16="http://schemas.microsoft.com/office/drawing/2014/main" id="{B9858989-4705-EB83-754F-B5D12EEF74C9}"/>
              </a:ext>
            </a:extLst>
          </p:cNvPr>
          <p:cNvSpPr txBox="1"/>
          <p:nvPr/>
        </p:nvSpPr>
        <p:spPr>
          <a:xfrm>
            <a:off x="4203390" y="4194028"/>
            <a:ext cx="2294556" cy="1246495"/>
          </a:xfrm>
          <a:prstGeom prst="rect">
            <a:avLst/>
          </a:prstGeom>
          <a:noFill/>
        </p:spPr>
        <p:txBody>
          <a:bodyPr wrap="square" rtlCol="0">
            <a:spAutoFit/>
          </a:bodyPr>
          <a:lstStyle/>
          <a:p>
            <a:pPr algn="ctr"/>
            <a:r>
              <a:rPr lang="en-US" sz="2500">
                <a:solidFill>
                  <a:schemeClr val="bg1"/>
                </a:solidFill>
              </a:rPr>
              <a:t>Provide student performance milestones</a:t>
            </a:r>
          </a:p>
        </p:txBody>
      </p:sp>
      <p:sp>
        <p:nvSpPr>
          <p:cNvPr id="8" name="TextBox 7">
            <a:extLst>
              <a:ext uri="{FF2B5EF4-FFF2-40B4-BE49-F238E27FC236}">
                <a16:creationId xmlns:a16="http://schemas.microsoft.com/office/drawing/2014/main" id="{E2699E25-B1AA-E160-15C0-BF6BDC4E21BC}"/>
              </a:ext>
            </a:extLst>
          </p:cNvPr>
          <p:cNvSpPr txBox="1"/>
          <p:nvPr/>
        </p:nvSpPr>
        <p:spPr>
          <a:xfrm>
            <a:off x="6748340" y="4044128"/>
            <a:ext cx="2294556" cy="1631216"/>
          </a:xfrm>
          <a:prstGeom prst="rect">
            <a:avLst/>
          </a:prstGeom>
          <a:noFill/>
        </p:spPr>
        <p:txBody>
          <a:bodyPr wrap="square" rtlCol="0">
            <a:spAutoFit/>
          </a:bodyPr>
          <a:lstStyle/>
          <a:p>
            <a:pPr algn="ctr"/>
            <a:r>
              <a:rPr lang="en-US" sz="2500">
                <a:solidFill>
                  <a:schemeClr val="bg1"/>
                </a:solidFill>
              </a:rPr>
              <a:t>Emphasize the importance of PLCs in the industry</a:t>
            </a:r>
          </a:p>
        </p:txBody>
      </p:sp>
      <p:grpSp>
        <p:nvGrpSpPr>
          <p:cNvPr id="27" name="Group 26">
            <a:extLst>
              <a:ext uri="{FF2B5EF4-FFF2-40B4-BE49-F238E27FC236}">
                <a16:creationId xmlns:a16="http://schemas.microsoft.com/office/drawing/2014/main" id="{72B2A113-C74B-BC2B-A220-280E194083F2}"/>
              </a:ext>
            </a:extLst>
          </p:cNvPr>
          <p:cNvGrpSpPr/>
          <p:nvPr/>
        </p:nvGrpSpPr>
        <p:grpSpPr>
          <a:xfrm>
            <a:off x="1741805" y="2196407"/>
            <a:ext cx="2127825" cy="1242263"/>
            <a:chOff x="1741805" y="2196407"/>
            <a:chExt cx="2127825" cy="1242263"/>
          </a:xfrm>
        </p:grpSpPr>
        <p:grpSp>
          <p:nvGrpSpPr>
            <p:cNvPr id="15" name="Group 14">
              <a:extLst>
                <a:ext uri="{FF2B5EF4-FFF2-40B4-BE49-F238E27FC236}">
                  <a16:creationId xmlns:a16="http://schemas.microsoft.com/office/drawing/2014/main" id="{352C14C8-A9A0-832C-8536-F0563D8B2C00}"/>
                </a:ext>
              </a:extLst>
            </p:cNvPr>
            <p:cNvGrpSpPr/>
            <p:nvPr/>
          </p:nvGrpSpPr>
          <p:grpSpPr>
            <a:xfrm>
              <a:off x="1741805" y="2196407"/>
              <a:ext cx="2127825" cy="1242263"/>
              <a:chOff x="5900924" y="257630"/>
              <a:chExt cx="2127825" cy="1242263"/>
            </a:xfrm>
          </p:grpSpPr>
          <p:pic>
            <p:nvPicPr>
              <p:cNvPr id="10" name="Graphic 9" descr="Closed book with solid fill">
                <a:extLst>
                  <a:ext uri="{FF2B5EF4-FFF2-40B4-BE49-F238E27FC236}">
                    <a16:creationId xmlns:a16="http://schemas.microsoft.com/office/drawing/2014/main" id="{29D120E2-A9AF-5A0F-A4F4-2D9A742D97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14349" y="585493"/>
                <a:ext cx="914400" cy="914400"/>
              </a:xfrm>
              <a:prstGeom prst="rect">
                <a:avLst/>
              </a:prstGeom>
            </p:spPr>
          </p:pic>
          <p:pic>
            <p:nvPicPr>
              <p:cNvPr id="12" name="Graphic 11" descr="Closed book with solid fill">
                <a:extLst>
                  <a:ext uri="{FF2B5EF4-FFF2-40B4-BE49-F238E27FC236}">
                    <a16:creationId xmlns:a16="http://schemas.microsoft.com/office/drawing/2014/main" id="{8E8AF2F7-2B6B-6B04-300D-F6BAD9A63B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7653" y="257630"/>
                <a:ext cx="914400" cy="914400"/>
              </a:xfrm>
              <a:prstGeom prst="rect">
                <a:avLst/>
              </a:prstGeom>
            </p:spPr>
          </p:pic>
          <p:pic>
            <p:nvPicPr>
              <p:cNvPr id="14" name="Graphic 13" descr="Closed book with solid fill">
                <a:extLst>
                  <a:ext uri="{FF2B5EF4-FFF2-40B4-BE49-F238E27FC236}">
                    <a16:creationId xmlns:a16="http://schemas.microsoft.com/office/drawing/2014/main" id="{42BB2CB4-4877-F218-2170-D56D70897A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00924" y="580602"/>
                <a:ext cx="914400" cy="914400"/>
              </a:xfrm>
              <a:prstGeom prst="rect">
                <a:avLst/>
              </a:prstGeom>
            </p:spPr>
          </p:pic>
        </p:grpSp>
        <p:pic>
          <p:nvPicPr>
            <p:cNvPr id="17" name="Graphic 16" descr="Badge 3 outline">
              <a:extLst>
                <a:ext uri="{FF2B5EF4-FFF2-40B4-BE49-F238E27FC236}">
                  <a16:creationId xmlns:a16="http://schemas.microsoft.com/office/drawing/2014/main" id="{B85F8905-3211-59D8-0A71-432D4E1776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56427" y="2997234"/>
              <a:ext cx="382028" cy="382028"/>
            </a:xfrm>
            <a:prstGeom prst="rect">
              <a:avLst/>
            </a:prstGeom>
          </p:spPr>
        </p:pic>
        <p:pic>
          <p:nvPicPr>
            <p:cNvPr id="19" name="Graphic 18" descr="Badge 1 outline">
              <a:extLst>
                <a:ext uri="{FF2B5EF4-FFF2-40B4-BE49-F238E27FC236}">
                  <a16:creationId xmlns:a16="http://schemas.microsoft.com/office/drawing/2014/main" id="{0C4C4B9D-5753-A5CE-0257-AD1919E687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48472" y="2976579"/>
              <a:ext cx="382027" cy="382027"/>
            </a:xfrm>
            <a:prstGeom prst="rect">
              <a:avLst/>
            </a:prstGeom>
          </p:spPr>
        </p:pic>
        <p:pic>
          <p:nvPicPr>
            <p:cNvPr id="26" name="Graphic 25" descr="Badge outline">
              <a:extLst>
                <a:ext uri="{FF2B5EF4-FFF2-40B4-BE49-F238E27FC236}">
                  <a16:creationId xmlns:a16="http://schemas.microsoft.com/office/drawing/2014/main" id="{F8930DB2-4921-F125-D6F5-94999543C1D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56205" y="2653607"/>
              <a:ext cx="382027" cy="382027"/>
            </a:xfrm>
            <a:prstGeom prst="rect">
              <a:avLst/>
            </a:prstGeom>
          </p:spPr>
        </p:pic>
      </p:grpSp>
      <p:pic>
        <p:nvPicPr>
          <p:cNvPr id="29" name="Graphic 28" descr="Head with gears with solid fill">
            <a:extLst>
              <a:ext uri="{FF2B5EF4-FFF2-40B4-BE49-F238E27FC236}">
                <a16:creationId xmlns:a16="http://schemas.microsoft.com/office/drawing/2014/main" id="{35A45292-1154-D9C4-1975-3C8937C3E0F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59438" y="2196407"/>
            <a:ext cx="1329180" cy="1329180"/>
          </a:xfrm>
          <a:prstGeom prst="rect">
            <a:avLst/>
          </a:prstGeom>
        </p:spPr>
      </p:pic>
      <p:pic>
        <p:nvPicPr>
          <p:cNvPr id="31" name="Graphic 30" descr="Factory outline">
            <a:extLst>
              <a:ext uri="{FF2B5EF4-FFF2-40B4-BE49-F238E27FC236}">
                <a16:creationId xmlns:a16="http://schemas.microsoft.com/office/drawing/2014/main" id="{95F00EC1-59F0-B14E-6655-154193D8095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211763" y="2192132"/>
            <a:ext cx="1307749" cy="1307749"/>
          </a:xfrm>
          <a:prstGeom prst="rect">
            <a:avLst/>
          </a:prstGeom>
        </p:spPr>
      </p:pic>
    </p:spTree>
    <p:extLst>
      <p:ext uri="{BB962C8B-B14F-4D97-AF65-F5344CB8AC3E}">
        <p14:creationId xmlns:p14="http://schemas.microsoft.com/office/powerpoint/2010/main" val="382530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7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strVal val="#ppt_w*0.70"/>
                                          </p:val>
                                        </p:tav>
                                        <p:tav tm="100000">
                                          <p:val>
                                            <p:strVal val="#ppt_w"/>
                                          </p:val>
                                        </p:tav>
                                      </p:tavLst>
                                    </p:anim>
                                    <p:anim calcmode="lin" valueType="num">
                                      <p:cBhvr>
                                        <p:cTn id="20" dur="500" fill="hold"/>
                                        <p:tgtEl>
                                          <p:spTgt spid="29"/>
                                        </p:tgtEl>
                                        <p:attrNameLst>
                                          <p:attrName>ppt_h</p:attrName>
                                        </p:attrNameLst>
                                      </p:cBhvr>
                                      <p:tavLst>
                                        <p:tav tm="0">
                                          <p:val>
                                            <p:strVal val="#ppt_h"/>
                                          </p:val>
                                        </p:tav>
                                        <p:tav tm="100000">
                                          <p:val>
                                            <p:strVal val="#ppt_h"/>
                                          </p:val>
                                        </p:tav>
                                      </p:tavLst>
                                    </p:anim>
                                    <p:animEffect transition="in" filter="fade">
                                      <p:cBhvr>
                                        <p:cTn id="21" dur="500"/>
                                        <p:tgtEl>
                                          <p:spTgt spid="2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ppt_w*0.7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strVal val="#ppt_w*0.70"/>
                                          </p:val>
                                        </p:tav>
                                        <p:tav tm="100000">
                                          <p:val>
                                            <p:strVal val="#ppt_w"/>
                                          </p:val>
                                        </p:tav>
                                      </p:tavLst>
                                    </p:anim>
                                    <p:anim calcmode="lin" valueType="num">
                                      <p:cBhvr>
                                        <p:cTn id="32" dur="500" fill="hold"/>
                                        <p:tgtEl>
                                          <p:spTgt spid="31"/>
                                        </p:tgtEl>
                                        <p:attrNameLst>
                                          <p:attrName>ppt_h</p:attrName>
                                        </p:attrNameLst>
                                      </p:cBhvr>
                                      <p:tavLst>
                                        <p:tav tm="0">
                                          <p:val>
                                            <p:strVal val="#ppt_h"/>
                                          </p:val>
                                        </p:tav>
                                        <p:tav tm="100000">
                                          <p:val>
                                            <p:strVal val="#ppt_h"/>
                                          </p:val>
                                        </p:tav>
                                      </p:tavLst>
                                    </p:anim>
                                    <p:animEffect transition="in" filter="fade">
                                      <p:cBhvr>
                                        <p:cTn id="33" dur="500"/>
                                        <p:tgtEl>
                                          <p:spTgt spid="31"/>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ppt_w*0.7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BFC974-4D5F-FF65-47D4-2AF4A8197AA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517965CE-3111-5C5E-62C5-01CD506C21E1}"/>
              </a:ext>
            </a:extLst>
          </p:cNvPr>
          <p:cNvSpPr>
            <a:spLocks noGrp="1"/>
          </p:cNvSpPr>
          <p:nvPr>
            <p:ph type="sldNum" sz="quarter" idx="12"/>
          </p:nvPr>
        </p:nvSpPr>
        <p:spPr/>
        <p:txBody>
          <a:bodyPr/>
          <a:lstStyle/>
          <a:p>
            <a:fld id="{A5AEF524-62EC-C340-82A1-9F47B6C43E55}" type="slidenum">
              <a:rPr lang="en-US" smtClean="0"/>
              <a:t>52</a:t>
            </a:fld>
            <a:endParaRPr lang="en-US"/>
          </a:p>
        </p:txBody>
      </p:sp>
      <p:sp>
        <p:nvSpPr>
          <p:cNvPr id="6" name="Text Placeholder 5">
            <a:extLst>
              <a:ext uri="{FF2B5EF4-FFF2-40B4-BE49-F238E27FC236}">
                <a16:creationId xmlns:a16="http://schemas.microsoft.com/office/drawing/2014/main" id="{EF15DCB1-197A-A57C-66AD-F9B63B94EEA3}"/>
              </a:ext>
            </a:extLst>
          </p:cNvPr>
          <p:cNvSpPr>
            <a:spLocks noGrp="1"/>
          </p:cNvSpPr>
          <p:nvPr>
            <p:ph type="body" sz="quarter" idx="21"/>
          </p:nvPr>
        </p:nvSpPr>
        <p:spPr/>
        <p:txBody>
          <a:bodyPr/>
          <a:lstStyle/>
          <a:p>
            <a:r>
              <a:rPr lang="en-US"/>
              <a:t>Onyx Oh</a:t>
            </a:r>
          </a:p>
        </p:txBody>
      </p:sp>
      <p:sp>
        <p:nvSpPr>
          <p:cNvPr id="10" name="Title 4">
            <a:extLst>
              <a:ext uri="{FF2B5EF4-FFF2-40B4-BE49-F238E27FC236}">
                <a16:creationId xmlns:a16="http://schemas.microsoft.com/office/drawing/2014/main" id="{F52DF531-623E-4E9D-FB40-BA2F7CC92479}"/>
              </a:ext>
            </a:extLst>
          </p:cNvPr>
          <p:cNvSpPr>
            <a:spLocks noGrp="1"/>
          </p:cNvSpPr>
          <p:nvPr>
            <p:ph type="title"/>
          </p:nvPr>
        </p:nvSpPr>
        <p:spPr>
          <a:xfrm>
            <a:off x="457200" y="457200"/>
            <a:ext cx="9753600" cy="960276"/>
          </a:xfrm>
        </p:spPr>
        <p:txBody>
          <a:bodyPr/>
          <a:lstStyle/>
          <a:p>
            <a:r>
              <a:rPr lang="en-US"/>
              <a:t>Overview</a:t>
            </a:r>
          </a:p>
        </p:txBody>
      </p:sp>
      <p:sp>
        <p:nvSpPr>
          <p:cNvPr id="11" name="TextBox 10">
            <a:extLst>
              <a:ext uri="{FF2B5EF4-FFF2-40B4-BE49-F238E27FC236}">
                <a16:creationId xmlns:a16="http://schemas.microsoft.com/office/drawing/2014/main" id="{A872FB38-F2FE-5D23-44CF-5E6B8AEE2234}"/>
              </a:ext>
            </a:extLst>
          </p:cNvPr>
          <p:cNvSpPr txBox="1"/>
          <p:nvPr/>
        </p:nvSpPr>
        <p:spPr>
          <a:xfrm>
            <a:off x="457200" y="1417476"/>
            <a:ext cx="5100638" cy="477054"/>
          </a:xfrm>
          <a:prstGeom prst="rect">
            <a:avLst/>
          </a:prstGeom>
          <a:noFill/>
        </p:spPr>
        <p:txBody>
          <a:bodyPr wrap="square" lIns="91440" tIns="45720" rIns="91440" bIns="45720" rtlCol="0" anchor="t">
            <a:spAutoFit/>
          </a:bodyPr>
          <a:lstStyle/>
          <a:p>
            <a:r>
              <a:rPr lang="en-US" sz="2500">
                <a:solidFill>
                  <a:srgbClr val="782F40"/>
                </a:solidFill>
                <a:latin typeface="+mj-lt"/>
              </a:rPr>
              <a:t>Critical Targets</a:t>
            </a:r>
          </a:p>
        </p:txBody>
      </p:sp>
      <p:sp>
        <p:nvSpPr>
          <p:cNvPr id="5" name="Rounded Rectangle 4">
            <a:extLst>
              <a:ext uri="{FF2B5EF4-FFF2-40B4-BE49-F238E27FC236}">
                <a16:creationId xmlns:a16="http://schemas.microsoft.com/office/drawing/2014/main" id="{CDF2B3F1-C8F4-AEC6-53E1-0E9A9670F453}"/>
              </a:ext>
            </a:extLst>
          </p:cNvPr>
          <p:cNvSpPr/>
          <p:nvPr/>
        </p:nvSpPr>
        <p:spPr>
          <a:xfrm>
            <a:off x="4092997" y="2034558"/>
            <a:ext cx="2445488" cy="1265274"/>
          </a:xfrm>
          <a:prstGeom prst="roundRect">
            <a:avLst/>
          </a:prstGeom>
          <a:solidFill>
            <a:schemeClr val="bg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PLC Learning System</a:t>
            </a:r>
          </a:p>
        </p:txBody>
      </p:sp>
      <p:sp>
        <p:nvSpPr>
          <p:cNvPr id="7" name="Rounded Rectangle 6">
            <a:extLst>
              <a:ext uri="{FF2B5EF4-FFF2-40B4-BE49-F238E27FC236}">
                <a16:creationId xmlns:a16="http://schemas.microsoft.com/office/drawing/2014/main" id="{4894263E-C56E-B8E2-08CF-28F06A525CD8}"/>
              </a:ext>
            </a:extLst>
          </p:cNvPr>
          <p:cNvSpPr/>
          <p:nvPr/>
        </p:nvSpPr>
        <p:spPr>
          <a:xfrm>
            <a:off x="7456431" y="4175250"/>
            <a:ext cx="2445488" cy="1265274"/>
          </a:xfrm>
          <a:prstGeom prst="round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Facilitate</a:t>
            </a:r>
          </a:p>
        </p:txBody>
      </p:sp>
      <p:sp>
        <p:nvSpPr>
          <p:cNvPr id="8" name="Rounded Rectangle 7">
            <a:extLst>
              <a:ext uri="{FF2B5EF4-FFF2-40B4-BE49-F238E27FC236}">
                <a16:creationId xmlns:a16="http://schemas.microsoft.com/office/drawing/2014/main" id="{F9251A85-EBA4-9C08-6C3D-051CAD8594C2}"/>
              </a:ext>
            </a:extLst>
          </p:cNvPr>
          <p:cNvSpPr/>
          <p:nvPr/>
        </p:nvSpPr>
        <p:spPr>
          <a:xfrm>
            <a:off x="4092997" y="4175250"/>
            <a:ext cx="2445488" cy="1265274"/>
          </a:xfrm>
          <a:prstGeom prst="round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Plant</a:t>
            </a:r>
          </a:p>
        </p:txBody>
      </p:sp>
      <p:sp>
        <p:nvSpPr>
          <p:cNvPr id="9" name="Rounded Rectangle 8">
            <a:extLst>
              <a:ext uri="{FF2B5EF4-FFF2-40B4-BE49-F238E27FC236}">
                <a16:creationId xmlns:a16="http://schemas.microsoft.com/office/drawing/2014/main" id="{7FC7C285-C6A0-E9FC-AB41-13AD837C6F77}"/>
              </a:ext>
            </a:extLst>
          </p:cNvPr>
          <p:cNvSpPr/>
          <p:nvPr/>
        </p:nvSpPr>
        <p:spPr>
          <a:xfrm>
            <a:off x="766081" y="4175250"/>
            <a:ext cx="2445488" cy="1265274"/>
          </a:xfrm>
          <a:prstGeom prst="round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Control</a:t>
            </a:r>
          </a:p>
        </p:txBody>
      </p:sp>
      <p:cxnSp>
        <p:nvCxnSpPr>
          <p:cNvPr id="13" name="Straight Connector 12">
            <a:extLst>
              <a:ext uri="{FF2B5EF4-FFF2-40B4-BE49-F238E27FC236}">
                <a16:creationId xmlns:a16="http://schemas.microsoft.com/office/drawing/2014/main" id="{2EF24CF6-788F-79D2-6650-A233726C3F3E}"/>
              </a:ext>
            </a:extLst>
          </p:cNvPr>
          <p:cNvCxnSpPr>
            <a:cxnSpLocks/>
            <a:stCxn id="5" idx="2"/>
            <a:endCxn id="8" idx="0"/>
          </p:cNvCxnSpPr>
          <p:nvPr/>
        </p:nvCxnSpPr>
        <p:spPr>
          <a:xfrm>
            <a:off x="5315741" y="3299832"/>
            <a:ext cx="0" cy="8754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55FE19-37F7-42C4-5A35-637C46044939}"/>
              </a:ext>
            </a:extLst>
          </p:cNvPr>
          <p:cNvCxnSpPr>
            <a:cxnSpLocks/>
          </p:cNvCxnSpPr>
          <p:nvPr/>
        </p:nvCxnSpPr>
        <p:spPr>
          <a:xfrm flipH="1">
            <a:off x="1988825" y="3708965"/>
            <a:ext cx="333088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A8356B-439C-FDA4-B300-C9DF6139C323}"/>
              </a:ext>
            </a:extLst>
          </p:cNvPr>
          <p:cNvCxnSpPr>
            <a:cxnSpLocks/>
            <a:stCxn id="9" idx="0"/>
          </p:cNvCxnSpPr>
          <p:nvPr/>
        </p:nvCxnSpPr>
        <p:spPr>
          <a:xfrm flipV="1">
            <a:off x="1988825" y="3698196"/>
            <a:ext cx="0" cy="4770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8E6DF7-621D-6C86-AE97-0D2255A27124}"/>
              </a:ext>
            </a:extLst>
          </p:cNvPr>
          <p:cNvCxnSpPr>
            <a:cxnSpLocks/>
          </p:cNvCxnSpPr>
          <p:nvPr/>
        </p:nvCxnSpPr>
        <p:spPr>
          <a:xfrm flipV="1">
            <a:off x="8664887" y="3691168"/>
            <a:ext cx="0" cy="4770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33D9064-0D8B-23D2-E61D-27A4E55A9109}"/>
              </a:ext>
            </a:extLst>
          </p:cNvPr>
          <p:cNvCxnSpPr>
            <a:cxnSpLocks/>
          </p:cNvCxnSpPr>
          <p:nvPr/>
        </p:nvCxnSpPr>
        <p:spPr>
          <a:xfrm flipH="1">
            <a:off x="5315741" y="3708965"/>
            <a:ext cx="333088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B9252C8-2577-B2CF-2F71-F53A975B2889}"/>
              </a:ext>
            </a:extLst>
          </p:cNvPr>
          <p:cNvSpPr txBox="1"/>
          <p:nvPr/>
        </p:nvSpPr>
        <p:spPr>
          <a:xfrm>
            <a:off x="684780" y="4459539"/>
            <a:ext cx="2608089" cy="646331"/>
          </a:xfrm>
          <a:prstGeom prst="rect">
            <a:avLst/>
          </a:prstGeom>
          <a:noFill/>
        </p:spPr>
        <p:txBody>
          <a:bodyPr wrap="square" rtlCol="0">
            <a:spAutoFit/>
          </a:bodyPr>
          <a:lstStyle/>
          <a:p>
            <a:pPr algn="ctr"/>
            <a:r>
              <a:rPr lang="en-US">
                <a:solidFill>
                  <a:schemeClr val="bg1"/>
                </a:solidFill>
              </a:rPr>
              <a:t>Integrate logic</a:t>
            </a:r>
          </a:p>
          <a:p>
            <a:pPr algn="ctr"/>
            <a:r>
              <a:rPr lang="en-US">
                <a:solidFill>
                  <a:schemeClr val="bg1"/>
                </a:solidFill>
              </a:rPr>
              <a:t>Interpret visual feedback</a:t>
            </a:r>
          </a:p>
        </p:txBody>
      </p:sp>
      <p:sp>
        <p:nvSpPr>
          <p:cNvPr id="32" name="TextBox 31">
            <a:extLst>
              <a:ext uri="{FF2B5EF4-FFF2-40B4-BE49-F238E27FC236}">
                <a16:creationId xmlns:a16="http://schemas.microsoft.com/office/drawing/2014/main" id="{5087ABC6-CE8E-F87A-A17B-CD3A9201B067}"/>
              </a:ext>
            </a:extLst>
          </p:cNvPr>
          <p:cNvSpPr txBox="1"/>
          <p:nvPr/>
        </p:nvSpPr>
        <p:spPr>
          <a:xfrm>
            <a:off x="4029955" y="4182539"/>
            <a:ext cx="2608089" cy="1200329"/>
          </a:xfrm>
          <a:prstGeom prst="rect">
            <a:avLst/>
          </a:prstGeom>
          <a:noFill/>
        </p:spPr>
        <p:txBody>
          <a:bodyPr wrap="square" rtlCol="0">
            <a:spAutoFit/>
          </a:bodyPr>
          <a:lstStyle/>
          <a:p>
            <a:pPr algn="ctr"/>
            <a:r>
              <a:rPr lang="en-US">
                <a:solidFill>
                  <a:schemeClr val="bg1"/>
                </a:solidFill>
              </a:rPr>
              <a:t>Control I/O</a:t>
            </a:r>
          </a:p>
          <a:p>
            <a:pPr algn="ctr"/>
            <a:r>
              <a:rPr lang="en-US">
                <a:solidFill>
                  <a:schemeClr val="bg1"/>
                </a:solidFill>
              </a:rPr>
              <a:t>Move motors</a:t>
            </a:r>
          </a:p>
          <a:p>
            <a:pPr algn="ctr"/>
            <a:r>
              <a:rPr lang="en-US">
                <a:solidFill>
                  <a:schemeClr val="bg1"/>
                </a:solidFill>
              </a:rPr>
              <a:t>Manage data</a:t>
            </a:r>
          </a:p>
          <a:p>
            <a:pPr algn="ctr"/>
            <a:r>
              <a:rPr lang="en-US">
                <a:solidFill>
                  <a:schemeClr val="bg1"/>
                </a:solidFill>
              </a:rPr>
              <a:t>Supply power</a:t>
            </a:r>
          </a:p>
        </p:txBody>
      </p:sp>
      <p:sp>
        <p:nvSpPr>
          <p:cNvPr id="33" name="TextBox 32">
            <a:extLst>
              <a:ext uri="{FF2B5EF4-FFF2-40B4-BE49-F238E27FC236}">
                <a16:creationId xmlns:a16="http://schemas.microsoft.com/office/drawing/2014/main" id="{ECA369B7-B17F-8272-65D3-BAEC3008CAF2}"/>
              </a:ext>
            </a:extLst>
          </p:cNvPr>
          <p:cNvSpPr txBox="1"/>
          <p:nvPr/>
        </p:nvSpPr>
        <p:spPr>
          <a:xfrm>
            <a:off x="7375130" y="4484721"/>
            <a:ext cx="2608089" cy="646331"/>
          </a:xfrm>
          <a:prstGeom prst="rect">
            <a:avLst/>
          </a:prstGeom>
          <a:noFill/>
        </p:spPr>
        <p:txBody>
          <a:bodyPr wrap="square" rtlCol="0">
            <a:spAutoFit/>
          </a:bodyPr>
          <a:lstStyle/>
          <a:p>
            <a:pPr algn="ctr"/>
            <a:r>
              <a:rPr lang="en-US">
                <a:solidFill>
                  <a:schemeClr val="bg1"/>
                </a:solidFill>
              </a:rPr>
              <a:t>Guide students</a:t>
            </a:r>
          </a:p>
          <a:p>
            <a:pPr algn="ctr"/>
            <a:r>
              <a:rPr lang="en-US">
                <a:solidFill>
                  <a:schemeClr val="bg1"/>
                </a:solidFill>
              </a:rPr>
              <a:t>Guide faculty</a:t>
            </a:r>
          </a:p>
        </p:txBody>
      </p:sp>
    </p:spTree>
    <p:extLst>
      <p:ext uri="{BB962C8B-B14F-4D97-AF65-F5344CB8AC3E}">
        <p14:creationId xmlns:p14="http://schemas.microsoft.com/office/powerpoint/2010/main" val="344699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xEl>
                                              <p:pRg st="0" end="0"/>
                                            </p:txEl>
                                          </p:spTgt>
                                        </p:tgtEl>
                                        <p:attrNameLst>
                                          <p:attrName>ppt_w</p:attrName>
                                        </p:attrNameLst>
                                      </p:cBhvr>
                                      <p:tavLst>
                                        <p:tav tm="0">
                                          <p:val>
                                            <p:strVal val="ppt_w"/>
                                          </p:val>
                                        </p:tav>
                                        <p:tav tm="100000">
                                          <p:val>
                                            <p:fltVal val="0"/>
                                          </p:val>
                                        </p:tav>
                                      </p:tavLst>
                                    </p:anim>
                                    <p:anim calcmode="lin" valueType="num">
                                      <p:cBhvr>
                                        <p:cTn id="7" dur="500"/>
                                        <p:tgtEl>
                                          <p:spTgt spid="9">
                                            <p:txEl>
                                              <p:pRg st="0" end="0"/>
                                            </p:txEl>
                                          </p:spTgt>
                                        </p:tgtEl>
                                        <p:attrNameLst>
                                          <p:attrName>ppt_h</p:attrName>
                                        </p:attrNameLst>
                                      </p:cBhvr>
                                      <p:tavLst>
                                        <p:tav tm="0">
                                          <p:val>
                                            <p:strVal val="ppt_h"/>
                                          </p:val>
                                        </p:tav>
                                        <p:tav tm="100000">
                                          <p:val>
                                            <p:fltVal val="0"/>
                                          </p:val>
                                        </p:tav>
                                      </p:tavLst>
                                    </p:anim>
                                    <p:animEffect transition="out" filter="fade">
                                      <p:cBhvr>
                                        <p:cTn id="8" dur="500"/>
                                        <p:tgtEl>
                                          <p:spTgt spid="9">
                                            <p:txEl>
                                              <p:pRg st="0" end="0"/>
                                            </p:txEl>
                                          </p:spTgt>
                                        </p:tgtEl>
                                      </p:cBhvr>
                                    </p:animEffect>
                                    <p:set>
                                      <p:cBhvr>
                                        <p:cTn id="9"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xEl>
                                              <p:pRg st="0" end="0"/>
                                            </p:txEl>
                                          </p:spTgt>
                                        </p:tgtEl>
                                        <p:attrNameLst>
                                          <p:attrName>ppt_w</p:attrName>
                                        </p:attrNameLst>
                                      </p:cBhvr>
                                      <p:tavLst>
                                        <p:tav tm="0">
                                          <p:val>
                                            <p:strVal val="ppt_w"/>
                                          </p:val>
                                        </p:tav>
                                        <p:tav tm="100000">
                                          <p:val>
                                            <p:fltVal val="0"/>
                                          </p:val>
                                        </p:tav>
                                      </p:tavLst>
                                    </p:anim>
                                    <p:anim calcmode="lin" valueType="num">
                                      <p:cBhvr>
                                        <p:cTn id="21" dur="500"/>
                                        <p:tgtEl>
                                          <p:spTgt spid="8">
                                            <p:txEl>
                                              <p:pRg st="0" end="0"/>
                                            </p:txEl>
                                          </p:spTgt>
                                        </p:tgtEl>
                                        <p:attrNameLst>
                                          <p:attrName>ppt_h</p:attrName>
                                        </p:attrNameLst>
                                      </p:cBhvr>
                                      <p:tavLst>
                                        <p:tav tm="0">
                                          <p:val>
                                            <p:strVal val="ppt_h"/>
                                          </p:val>
                                        </p:tav>
                                        <p:tav tm="100000">
                                          <p:val>
                                            <p:fltVal val="0"/>
                                          </p:val>
                                        </p:tav>
                                      </p:tavLst>
                                    </p:anim>
                                    <p:animEffect transition="out" filter="fade">
                                      <p:cBhvr>
                                        <p:cTn id="22" dur="500"/>
                                        <p:tgtEl>
                                          <p:spTgt spid="8">
                                            <p:txEl>
                                              <p:pRg st="0" end="0"/>
                                            </p:txEl>
                                          </p:spTgt>
                                        </p:tgtEl>
                                      </p:cBhvr>
                                    </p:animEffect>
                                    <p:set>
                                      <p:cBhvr>
                                        <p:cTn id="23"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7">
                                            <p:txEl>
                                              <p:pRg st="0" end="0"/>
                                            </p:txEl>
                                          </p:spTgt>
                                        </p:tgtEl>
                                        <p:attrNameLst>
                                          <p:attrName>ppt_w</p:attrName>
                                        </p:attrNameLst>
                                      </p:cBhvr>
                                      <p:tavLst>
                                        <p:tav tm="0">
                                          <p:val>
                                            <p:strVal val="ppt_w"/>
                                          </p:val>
                                        </p:tav>
                                        <p:tav tm="100000">
                                          <p:val>
                                            <p:fltVal val="0"/>
                                          </p:val>
                                        </p:tav>
                                      </p:tavLst>
                                    </p:anim>
                                    <p:anim calcmode="lin" valueType="num">
                                      <p:cBhvr>
                                        <p:cTn id="35" dur="500"/>
                                        <p:tgtEl>
                                          <p:spTgt spid="7">
                                            <p:txEl>
                                              <p:pRg st="0" end="0"/>
                                            </p:txEl>
                                          </p:spTgt>
                                        </p:tgtEl>
                                        <p:attrNameLst>
                                          <p:attrName>ppt_h</p:attrName>
                                        </p:attrNameLst>
                                      </p:cBhvr>
                                      <p:tavLst>
                                        <p:tav tm="0">
                                          <p:val>
                                            <p:strVal val="ppt_h"/>
                                          </p:val>
                                        </p:tav>
                                        <p:tav tm="100000">
                                          <p:val>
                                            <p:fltVal val="0"/>
                                          </p:val>
                                        </p:tav>
                                      </p:tavLst>
                                    </p:anim>
                                    <p:animEffect transition="out" filter="fade">
                                      <p:cBhvr>
                                        <p:cTn id="36" dur="500"/>
                                        <p:tgtEl>
                                          <p:spTgt spid="7">
                                            <p:txEl>
                                              <p:pRg st="0" end="0"/>
                                            </p:txEl>
                                          </p:spTgt>
                                        </p:tgtEl>
                                      </p:cBhvr>
                                    </p:animEffect>
                                    <p:set>
                                      <p:cBhvr>
                                        <p:cTn id="37"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4D9753-3EF4-1AE4-FF23-9E8DF9A10406}"/>
              </a:ext>
            </a:extLst>
          </p:cNvPr>
          <p:cNvSpPr>
            <a:spLocks noGrp="1"/>
          </p:cNvSpPr>
          <p:nvPr>
            <p:ph type="body" sz="quarter" idx="21"/>
          </p:nvPr>
        </p:nvSpPr>
        <p:spPr/>
        <p:txBody>
          <a:bodyPr/>
          <a:lstStyle/>
          <a:p>
            <a:r>
              <a:rPr lang="en-US"/>
              <a:t>Onyx Oh</a:t>
            </a:r>
          </a:p>
        </p:txBody>
      </p:sp>
      <p:cxnSp>
        <p:nvCxnSpPr>
          <p:cNvPr id="9" name="Straight Connector 8">
            <a:extLst>
              <a:ext uri="{FF2B5EF4-FFF2-40B4-BE49-F238E27FC236}">
                <a16:creationId xmlns:a16="http://schemas.microsoft.com/office/drawing/2014/main" id="{1F1FCD68-9524-5B7D-6CF1-CCFD99A6B785}"/>
              </a:ext>
            </a:extLst>
          </p:cNvPr>
          <p:cNvCxnSpPr>
            <a:cxnSpLocks/>
          </p:cNvCxnSpPr>
          <p:nvPr/>
        </p:nvCxnSpPr>
        <p:spPr>
          <a:xfrm>
            <a:off x="3121085" y="2456525"/>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3C4B3C-D438-986C-FB8B-454125304A59}"/>
              </a:ext>
            </a:extLst>
          </p:cNvPr>
          <p:cNvCxnSpPr>
            <a:cxnSpLocks/>
          </p:cNvCxnSpPr>
          <p:nvPr/>
        </p:nvCxnSpPr>
        <p:spPr>
          <a:xfrm>
            <a:off x="1601848" y="3335488"/>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CB7C88-5912-3AF0-08D3-1C580D3BC0C3}"/>
              </a:ext>
            </a:extLst>
          </p:cNvPr>
          <p:cNvCxnSpPr>
            <a:cxnSpLocks/>
          </p:cNvCxnSpPr>
          <p:nvPr/>
        </p:nvCxnSpPr>
        <p:spPr>
          <a:xfrm flipH="1">
            <a:off x="7004434" y="5360736"/>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62B03E-0CE7-2BBF-C0DD-87EC29C7F928}"/>
              </a:ext>
            </a:extLst>
          </p:cNvPr>
          <p:cNvCxnSpPr>
            <a:cxnSpLocks/>
          </p:cNvCxnSpPr>
          <p:nvPr/>
        </p:nvCxnSpPr>
        <p:spPr>
          <a:xfrm>
            <a:off x="1601848" y="3610889"/>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A512B9-26F4-EA43-187F-FC1BD68CA521}"/>
              </a:ext>
            </a:extLst>
          </p:cNvPr>
          <p:cNvCxnSpPr/>
          <p:nvPr/>
        </p:nvCxnSpPr>
        <p:spPr>
          <a:xfrm flipV="1">
            <a:off x="7004434" y="6239699"/>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9BA0F8-8F68-EE3F-069B-961E7A7EBB4E}"/>
              </a:ext>
            </a:extLst>
          </p:cNvPr>
          <p:cNvCxnSpPr>
            <a:cxnSpLocks/>
          </p:cNvCxnSpPr>
          <p:nvPr/>
        </p:nvCxnSpPr>
        <p:spPr>
          <a:xfrm flipH="1">
            <a:off x="7004433" y="5647281"/>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A8988D-6ACB-E315-4F2E-747F3B09C61E}"/>
              </a:ext>
            </a:extLst>
          </p:cNvPr>
          <p:cNvCxnSpPr/>
          <p:nvPr/>
        </p:nvCxnSpPr>
        <p:spPr>
          <a:xfrm flipV="1">
            <a:off x="8508179" y="5371880"/>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Spinny1" descr="Arrow circle with solid fill">
            <a:extLst>
              <a:ext uri="{FF2B5EF4-FFF2-40B4-BE49-F238E27FC236}">
                <a16:creationId xmlns:a16="http://schemas.microsoft.com/office/drawing/2014/main" id="{688C491C-5214-EC27-DE94-9FDDB1811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271" y="3622371"/>
            <a:ext cx="277816" cy="277816"/>
          </a:xfrm>
          <a:prstGeom prst="rect">
            <a:avLst/>
          </a:prstGeom>
        </p:spPr>
      </p:pic>
      <p:pic>
        <p:nvPicPr>
          <p:cNvPr id="43" name="Spinny2" descr="Arrow circle with solid fill">
            <a:extLst>
              <a:ext uri="{FF2B5EF4-FFF2-40B4-BE49-F238E27FC236}">
                <a16:creationId xmlns:a16="http://schemas.microsoft.com/office/drawing/2014/main" id="{8DA771E1-C6A2-489C-FAAC-89C973551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969" y="4087131"/>
            <a:ext cx="277816" cy="277816"/>
          </a:xfrm>
          <a:prstGeom prst="rect">
            <a:avLst/>
          </a:prstGeom>
        </p:spPr>
      </p:pic>
      <p:pic>
        <p:nvPicPr>
          <p:cNvPr id="44" name="Spinny5" descr="Arrow circle with solid fill">
            <a:extLst>
              <a:ext uri="{FF2B5EF4-FFF2-40B4-BE49-F238E27FC236}">
                <a16:creationId xmlns:a16="http://schemas.microsoft.com/office/drawing/2014/main" id="{7DD98D33-E3A8-B2C9-3CF3-B97839AD8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7390" y="5333323"/>
            <a:ext cx="277816" cy="277816"/>
          </a:xfrm>
          <a:prstGeom prst="rect">
            <a:avLst/>
          </a:prstGeom>
        </p:spPr>
      </p:pic>
      <p:pic>
        <p:nvPicPr>
          <p:cNvPr id="45" name="Spinny6" descr="Arrow circle with solid fill">
            <a:extLst>
              <a:ext uri="{FF2B5EF4-FFF2-40B4-BE49-F238E27FC236}">
                <a16:creationId xmlns:a16="http://schemas.microsoft.com/office/drawing/2014/main" id="{FDE5AE28-B50B-79B5-AA2A-A6DDA2550A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3088" y="5798083"/>
            <a:ext cx="277816" cy="277816"/>
          </a:xfrm>
          <a:prstGeom prst="rect">
            <a:avLst/>
          </a:prstGeom>
        </p:spPr>
      </p:pic>
      <p:pic>
        <p:nvPicPr>
          <p:cNvPr id="46" name="Spinny3" descr="Arrow circle with solid fill">
            <a:extLst>
              <a:ext uri="{FF2B5EF4-FFF2-40B4-BE49-F238E27FC236}">
                <a16:creationId xmlns:a16="http://schemas.microsoft.com/office/drawing/2014/main" id="{046E7535-8214-579C-FDBE-B99AE84B5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2369" y="4445248"/>
            <a:ext cx="277816" cy="277816"/>
          </a:xfrm>
          <a:prstGeom prst="rect">
            <a:avLst/>
          </a:prstGeom>
        </p:spPr>
      </p:pic>
      <p:pic>
        <p:nvPicPr>
          <p:cNvPr id="47" name="Spinny4" descr="Arrow circle with solid fill">
            <a:extLst>
              <a:ext uri="{FF2B5EF4-FFF2-40B4-BE49-F238E27FC236}">
                <a16:creationId xmlns:a16="http://schemas.microsoft.com/office/drawing/2014/main" id="{3D03D571-B678-5375-FF7B-E5B6F0DAF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8067" y="4910008"/>
            <a:ext cx="277816" cy="277816"/>
          </a:xfrm>
          <a:prstGeom prst="rect">
            <a:avLst/>
          </a:prstGeom>
        </p:spPr>
      </p:pic>
      <p:sp>
        <p:nvSpPr>
          <p:cNvPr id="2" name="Rounded Rectangle 1">
            <a:extLst>
              <a:ext uri="{FF2B5EF4-FFF2-40B4-BE49-F238E27FC236}">
                <a16:creationId xmlns:a16="http://schemas.microsoft.com/office/drawing/2014/main" id="{99C31E4D-2C27-0D08-C6DB-A7230F334D36}"/>
              </a:ext>
            </a:extLst>
          </p:cNvPr>
          <p:cNvSpPr/>
          <p:nvPr/>
        </p:nvSpPr>
        <p:spPr>
          <a:xfrm>
            <a:off x="5103712" y="1897107"/>
            <a:ext cx="200511" cy="16683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lack sensor" descr="Siren with solid fill">
            <a:extLst>
              <a:ext uri="{FF2B5EF4-FFF2-40B4-BE49-F238E27FC236}">
                <a16:creationId xmlns:a16="http://schemas.microsoft.com/office/drawing/2014/main" id="{72E1B993-711C-6E82-29B7-3CA704CA9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972" y="1225511"/>
            <a:ext cx="859114" cy="859114"/>
          </a:xfrm>
          <a:prstGeom prst="rect">
            <a:avLst/>
          </a:prstGeom>
        </p:spPr>
      </p:pic>
      <p:cxnSp>
        <p:nvCxnSpPr>
          <p:cNvPr id="11" name="Straight Connector 10">
            <a:extLst>
              <a:ext uri="{FF2B5EF4-FFF2-40B4-BE49-F238E27FC236}">
                <a16:creationId xmlns:a16="http://schemas.microsoft.com/office/drawing/2014/main" id="{02E47AFE-5500-2812-6B01-615C621843AB}"/>
              </a:ext>
            </a:extLst>
          </p:cNvPr>
          <p:cNvCxnSpPr>
            <a:cxnSpLocks/>
          </p:cNvCxnSpPr>
          <p:nvPr/>
        </p:nvCxnSpPr>
        <p:spPr>
          <a:xfrm flipH="1">
            <a:off x="3598287" y="3553167"/>
            <a:ext cx="1519237" cy="878963"/>
          </a:xfrm>
          <a:prstGeom prst="line">
            <a:avLst/>
          </a:prstGeom>
          <a:ln w="63500">
            <a:solidFill>
              <a:schemeClr val="tx1">
                <a:alpha val="28131"/>
              </a:schemeClr>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679D5A81-07B4-C633-3CEF-838772D61383}"/>
              </a:ext>
            </a:extLst>
          </p:cNvPr>
          <p:cNvSpPr/>
          <p:nvPr/>
        </p:nvSpPr>
        <p:spPr>
          <a:xfrm>
            <a:off x="4728880" y="4605042"/>
            <a:ext cx="231734" cy="7282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Stepper Arm">
            <a:extLst>
              <a:ext uri="{FF2B5EF4-FFF2-40B4-BE49-F238E27FC236}">
                <a16:creationId xmlns:a16="http://schemas.microsoft.com/office/drawing/2014/main" id="{720C80E6-8171-7670-4765-25D315A12991}"/>
              </a:ext>
            </a:extLst>
          </p:cNvPr>
          <p:cNvGrpSpPr/>
          <p:nvPr/>
        </p:nvGrpSpPr>
        <p:grpSpPr>
          <a:xfrm>
            <a:off x="4604576" y="4256140"/>
            <a:ext cx="2065020" cy="656031"/>
            <a:chOff x="4562216" y="4000080"/>
            <a:chExt cx="2065020" cy="656031"/>
          </a:xfrm>
        </p:grpSpPr>
        <p:sp>
          <p:nvSpPr>
            <p:cNvPr id="51" name="Rounded Rectangle 50">
              <a:extLst>
                <a:ext uri="{FF2B5EF4-FFF2-40B4-BE49-F238E27FC236}">
                  <a16:creationId xmlns:a16="http://schemas.microsoft.com/office/drawing/2014/main" id="{59D25794-D4EA-DB71-218F-BF654F3AC996}"/>
                </a:ext>
              </a:extLst>
            </p:cNvPr>
            <p:cNvSpPr/>
            <p:nvPr/>
          </p:nvSpPr>
          <p:spPr>
            <a:xfrm rot="3604115">
              <a:off x="5520715" y="3041581"/>
              <a:ext cx="148021" cy="206502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9AEF169-3DB9-235B-C707-449A15B32DEA}"/>
                </a:ext>
              </a:extLst>
            </p:cNvPr>
            <p:cNvSpPr/>
            <p:nvPr/>
          </p:nvSpPr>
          <p:spPr>
            <a:xfrm>
              <a:off x="4683275" y="4458552"/>
              <a:ext cx="249875" cy="19755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CFF439D-52B4-639E-2D05-F39F99509E52}"/>
              </a:ext>
            </a:extLst>
          </p:cNvPr>
          <p:cNvGrpSpPr/>
          <p:nvPr/>
        </p:nvGrpSpPr>
        <p:grpSpPr>
          <a:xfrm>
            <a:off x="445804" y="3944640"/>
            <a:ext cx="2191146" cy="1412709"/>
            <a:chOff x="445804" y="3944640"/>
            <a:chExt cx="2191146" cy="1412709"/>
          </a:xfrm>
        </p:grpSpPr>
        <p:sp>
          <p:nvSpPr>
            <p:cNvPr id="27" name="Rounded Rectangle 26">
              <a:extLst>
                <a:ext uri="{FF2B5EF4-FFF2-40B4-BE49-F238E27FC236}">
                  <a16:creationId xmlns:a16="http://schemas.microsoft.com/office/drawing/2014/main" id="{ABADCC77-2CA6-1DF5-4A89-4521446AD111}"/>
                </a:ext>
              </a:extLst>
            </p:cNvPr>
            <p:cNvSpPr/>
            <p:nvPr/>
          </p:nvSpPr>
          <p:spPr>
            <a:xfrm>
              <a:off x="445804" y="4653330"/>
              <a:ext cx="1971539" cy="70401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Conveyer Belt</a:t>
              </a:r>
            </a:p>
          </p:txBody>
        </p:sp>
        <p:pic>
          <p:nvPicPr>
            <p:cNvPr id="29" name="Graphic 28" descr="Arrow Up with solid fill">
              <a:extLst>
                <a:ext uri="{FF2B5EF4-FFF2-40B4-BE49-F238E27FC236}">
                  <a16:creationId xmlns:a16="http://schemas.microsoft.com/office/drawing/2014/main" id="{D2F276FA-8D2A-DEB2-DB5B-FCCA5241F5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169383">
              <a:off x="1722550" y="3944640"/>
              <a:ext cx="914400" cy="914400"/>
            </a:xfrm>
            <a:prstGeom prst="rect">
              <a:avLst/>
            </a:prstGeom>
          </p:spPr>
        </p:pic>
      </p:grpSp>
      <p:grpSp>
        <p:nvGrpSpPr>
          <p:cNvPr id="35" name="Group 34">
            <a:extLst>
              <a:ext uri="{FF2B5EF4-FFF2-40B4-BE49-F238E27FC236}">
                <a16:creationId xmlns:a16="http://schemas.microsoft.com/office/drawing/2014/main" id="{5B939848-CB84-6C37-4B8A-4DF922141C55}"/>
              </a:ext>
            </a:extLst>
          </p:cNvPr>
          <p:cNvGrpSpPr/>
          <p:nvPr/>
        </p:nvGrpSpPr>
        <p:grpSpPr>
          <a:xfrm>
            <a:off x="5478168" y="812868"/>
            <a:ext cx="2806447" cy="1229995"/>
            <a:chOff x="5478168" y="812868"/>
            <a:chExt cx="2806447" cy="1229995"/>
          </a:xfrm>
        </p:grpSpPr>
        <p:sp>
          <p:nvSpPr>
            <p:cNvPr id="31" name="Rounded Rectangle 30">
              <a:extLst>
                <a:ext uri="{FF2B5EF4-FFF2-40B4-BE49-F238E27FC236}">
                  <a16:creationId xmlns:a16="http://schemas.microsoft.com/office/drawing/2014/main" id="{D52F6D23-8A8B-BF06-65E3-A5A947C1FD52}"/>
                </a:ext>
              </a:extLst>
            </p:cNvPr>
            <p:cNvSpPr/>
            <p:nvPr/>
          </p:nvSpPr>
          <p:spPr>
            <a:xfrm>
              <a:off x="6305914" y="812868"/>
              <a:ext cx="1978701" cy="80946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Break beam Sensor</a:t>
              </a:r>
            </a:p>
          </p:txBody>
        </p:sp>
        <p:pic>
          <p:nvPicPr>
            <p:cNvPr id="33" name="Graphic 32" descr="Arrow Up with solid fill">
              <a:extLst>
                <a:ext uri="{FF2B5EF4-FFF2-40B4-BE49-F238E27FC236}">
                  <a16:creationId xmlns:a16="http://schemas.microsoft.com/office/drawing/2014/main" id="{9E8CD69D-C3FC-FA4D-7626-91ECB7A3CB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677892">
              <a:off x="5478168" y="1128463"/>
              <a:ext cx="914400" cy="914400"/>
            </a:xfrm>
            <a:prstGeom prst="rect">
              <a:avLst/>
            </a:prstGeom>
          </p:spPr>
        </p:pic>
      </p:grpSp>
      <p:grpSp>
        <p:nvGrpSpPr>
          <p:cNvPr id="48" name="Group 47">
            <a:extLst>
              <a:ext uri="{FF2B5EF4-FFF2-40B4-BE49-F238E27FC236}">
                <a16:creationId xmlns:a16="http://schemas.microsoft.com/office/drawing/2014/main" id="{7A926CA9-B7D0-6F5E-49E3-0E9BB33B8B7A}"/>
              </a:ext>
            </a:extLst>
          </p:cNvPr>
          <p:cNvGrpSpPr/>
          <p:nvPr/>
        </p:nvGrpSpPr>
        <p:grpSpPr>
          <a:xfrm>
            <a:off x="5638800" y="2453829"/>
            <a:ext cx="1989160" cy="1432371"/>
            <a:chOff x="5638800" y="2453829"/>
            <a:chExt cx="1989160" cy="1432371"/>
          </a:xfrm>
        </p:grpSpPr>
        <p:sp>
          <p:nvSpPr>
            <p:cNvPr id="36" name="Rounded Rectangle 35">
              <a:extLst>
                <a:ext uri="{FF2B5EF4-FFF2-40B4-BE49-F238E27FC236}">
                  <a16:creationId xmlns:a16="http://schemas.microsoft.com/office/drawing/2014/main" id="{14C6AC25-9F28-C856-352B-03C5FF135CDC}"/>
                </a:ext>
              </a:extLst>
            </p:cNvPr>
            <p:cNvSpPr/>
            <p:nvPr/>
          </p:nvSpPr>
          <p:spPr>
            <a:xfrm>
              <a:off x="5909348" y="2453829"/>
              <a:ext cx="1718612" cy="563147"/>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Stepper arm</a:t>
              </a:r>
            </a:p>
          </p:txBody>
        </p:sp>
        <p:pic>
          <p:nvPicPr>
            <p:cNvPr id="41" name="Graphic 40" descr="Arrow Up with solid fill">
              <a:extLst>
                <a:ext uri="{FF2B5EF4-FFF2-40B4-BE49-F238E27FC236}">
                  <a16:creationId xmlns:a16="http://schemas.microsoft.com/office/drawing/2014/main" id="{02C6FD71-9064-83F1-DEDC-4CE965809D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472624">
              <a:off x="5638800" y="2971800"/>
              <a:ext cx="914400" cy="914400"/>
            </a:xfrm>
            <a:prstGeom prst="rect">
              <a:avLst/>
            </a:prstGeom>
          </p:spPr>
        </p:pic>
      </p:grpSp>
      <p:pic>
        <p:nvPicPr>
          <p:cNvPr id="49" name="Big box" descr="Box with solid fill">
            <a:extLst>
              <a:ext uri="{FF2B5EF4-FFF2-40B4-BE49-F238E27FC236}">
                <a16:creationId xmlns:a16="http://schemas.microsoft.com/office/drawing/2014/main" id="{8684810E-0261-E6B6-1F87-2E3093C639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59186" y="2878810"/>
            <a:ext cx="2137169" cy="2227676"/>
          </a:xfrm>
          <a:prstGeom prst="rect">
            <a:avLst/>
          </a:prstGeom>
        </p:spPr>
      </p:pic>
      <p:pic>
        <p:nvPicPr>
          <p:cNvPr id="52" name="Small box 2" descr="Box with solid fill">
            <a:extLst>
              <a:ext uri="{FF2B5EF4-FFF2-40B4-BE49-F238E27FC236}">
                <a16:creationId xmlns:a16="http://schemas.microsoft.com/office/drawing/2014/main" id="{24A5FD84-CDC7-9CC3-56CA-D1C788F892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1826" y="976668"/>
            <a:ext cx="1184660" cy="1184660"/>
          </a:xfrm>
          <a:prstGeom prst="rect">
            <a:avLst/>
          </a:prstGeom>
        </p:spPr>
      </p:pic>
      <p:sp>
        <p:nvSpPr>
          <p:cNvPr id="3" name="Footer Placeholder 2">
            <a:extLst>
              <a:ext uri="{FF2B5EF4-FFF2-40B4-BE49-F238E27FC236}">
                <a16:creationId xmlns:a16="http://schemas.microsoft.com/office/drawing/2014/main" id="{E2FB8B57-0C19-74BD-C5F7-E52267A8BA25}"/>
              </a:ext>
            </a:extLst>
          </p:cNvPr>
          <p:cNvSpPr>
            <a:spLocks noGrp="1"/>
          </p:cNvSpPr>
          <p:nvPr>
            <p:ph type="ftr" sz="quarter" idx="11"/>
          </p:nvPr>
        </p:nvSpPr>
        <p:spPr>
          <a:xfrm>
            <a:off x="533400" y="6377940"/>
            <a:ext cx="4274813" cy="274320"/>
          </a:xfrm>
        </p:spPr>
        <p:txBody>
          <a:bodyPr/>
          <a:lstStyle/>
          <a:p>
            <a:r>
              <a:rPr lang="en-US"/>
              <a:t>Team 519: PLC Controls Lab</a:t>
            </a:r>
          </a:p>
        </p:txBody>
      </p:sp>
      <p:sp>
        <p:nvSpPr>
          <p:cNvPr id="4" name="Slide Number Placeholder 3">
            <a:extLst>
              <a:ext uri="{FF2B5EF4-FFF2-40B4-BE49-F238E27FC236}">
                <a16:creationId xmlns:a16="http://schemas.microsoft.com/office/drawing/2014/main" id="{F61803E4-95C4-3A51-9A5B-C519F1214C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t>53</a:t>
            </a:fld>
            <a:endParaRPr lang="en-US"/>
          </a:p>
        </p:txBody>
      </p:sp>
      <p:sp>
        <p:nvSpPr>
          <p:cNvPr id="5" name="Title 4">
            <a:extLst>
              <a:ext uri="{FF2B5EF4-FFF2-40B4-BE49-F238E27FC236}">
                <a16:creationId xmlns:a16="http://schemas.microsoft.com/office/drawing/2014/main" id="{B5A85655-A9B5-9FAF-69A7-000D9F0532BF}"/>
              </a:ext>
            </a:extLst>
          </p:cNvPr>
          <p:cNvSpPr>
            <a:spLocks noGrp="1"/>
          </p:cNvSpPr>
          <p:nvPr>
            <p:ph type="title"/>
          </p:nvPr>
        </p:nvSpPr>
        <p:spPr>
          <a:xfrm>
            <a:off x="457200" y="457200"/>
            <a:ext cx="9753600" cy="960276"/>
          </a:xfrm>
        </p:spPr>
        <p:txBody>
          <a:bodyPr/>
          <a:lstStyle/>
          <a:p>
            <a:r>
              <a:rPr lang="en-US"/>
              <a:t>Concept Selection</a:t>
            </a:r>
          </a:p>
        </p:txBody>
      </p:sp>
    </p:spTree>
    <p:extLst>
      <p:ext uri="{BB962C8B-B14F-4D97-AF65-F5344CB8AC3E}">
        <p14:creationId xmlns:p14="http://schemas.microsoft.com/office/powerpoint/2010/main" val="35038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900" decel="100000" fill="hold"/>
                                        <p:tgtEl>
                                          <p:spTgt spid="3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900" decel="100000" fill="hold"/>
                                        <p:tgtEl>
                                          <p:spTgt spid="4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4D9753-3EF4-1AE4-FF23-9E8DF9A10406}"/>
              </a:ext>
            </a:extLst>
          </p:cNvPr>
          <p:cNvSpPr>
            <a:spLocks noGrp="1"/>
          </p:cNvSpPr>
          <p:nvPr>
            <p:ph type="body" sz="quarter" idx="21"/>
          </p:nvPr>
        </p:nvSpPr>
        <p:spPr/>
        <p:txBody>
          <a:bodyPr/>
          <a:lstStyle/>
          <a:p>
            <a:r>
              <a:rPr lang="en-US"/>
              <a:t>Onyx Oh</a:t>
            </a:r>
          </a:p>
        </p:txBody>
      </p:sp>
      <p:cxnSp>
        <p:nvCxnSpPr>
          <p:cNvPr id="9" name="Straight Connector 8">
            <a:extLst>
              <a:ext uri="{FF2B5EF4-FFF2-40B4-BE49-F238E27FC236}">
                <a16:creationId xmlns:a16="http://schemas.microsoft.com/office/drawing/2014/main" id="{1F1FCD68-9524-5B7D-6CF1-CCFD99A6B785}"/>
              </a:ext>
            </a:extLst>
          </p:cNvPr>
          <p:cNvCxnSpPr>
            <a:cxnSpLocks/>
          </p:cNvCxnSpPr>
          <p:nvPr/>
        </p:nvCxnSpPr>
        <p:spPr>
          <a:xfrm>
            <a:off x="3121085" y="2456525"/>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3C4B3C-D438-986C-FB8B-454125304A59}"/>
              </a:ext>
            </a:extLst>
          </p:cNvPr>
          <p:cNvCxnSpPr>
            <a:cxnSpLocks/>
          </p:cNvCxnSpPr>
          <p:nvPr/>
        </p:nvCxnSpPr>
        <p:spPr>
          <a:xfrm>
            <a:off x="1601848" y="3335488"/>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CB7C88-5912-3AF0-08D3-1C580D3BC0C3}"/>
              </a:ext>
            </a:extLst>
          </p:cNvPr>
          <p:cNvCxnSpPr>
            <a:cxnSpLocks/>
          </p:cNvCxnSpPr>
          <p:nvPr/>
        </p:nvCxnSpPr>
        <p:spPr>
          <a:xfrm flipH="1">
            <a:off x="7004434" y="5360736"/>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62B03E-0CE7-2BBF-C0DD-87EC29C7F928}"/>
              </a:ext>
            </a:extLst>
          </p:cNvPr>
          <p:cNvCxnSpPr>
            <a:cxnSpLocks/>
          </p:cNvCxnSpPr>
          <p:nvPr/>
        </p:nvCxnSpPr>
        <p:spPr>
          <a:xfrm>
            <a:off x="1601848" y="3610889"/>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A512B9-26F4-EA43-187F-FC1BD68CA521}"/>
              </a:ext>
            </a:extLst>
          </p:cNvPr>
          <p:cNvCxnSpPr/>
          <p:nvPr/>
        </p:nvCxnSpPr>
        <p:spPr>
          <a:xfrm flipV="1">
            <a:off x="7004434" y="6239699"/>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9BA0F8-8F68-EE3F-069B-961E7A7EBB4E}"/>
              </a:ext>
            </a:extLst>
          </p:cNvPr>
          <p:cNvCxnSpPr>
            <a:cxnSpLocks/>
          </p:cNvCxnSpPr>
          <p:nvPr/>
        </p:nvCxnSpPr>
        <p:spPr>
          <a:xfrm flipH="1">
            <a:off x="7004433" y="5647281"/>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A8988D-6ACB-E315-4F2E-747F3B09C61E}"/>
              </a:ext>
            </a:extLst>
          </p:cNvPr>
          <p:cNvCxnSpPr/>
          <p:nvPr/>
        </p:nvCxnSpPr>
        <p:spPr>
          <a:xfrm flipV="1">
            <a:off x="8508179" y="5371880"/>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Spinny1" descr="Arrow circle with solid fill">
            <a:extLst>
              <a:ext uri="{FF2B5EF4-FFF2-40B4-BE49-F238E27FC236}">
                <a16:creationId xmlns:a16="http://schemas.microsoft.com/office/drawing/2014/main" id="{688C491C-5214-EC27-DE94-9FDDB1811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271" y="3622371"/>
            <a:ext cx="277816" cy="277816"/>
          </a:xfrm>
          <a:prstGeom prst="rect">
            <a:avLst/>
          </a:prstGeom>
        </p:spPr>
      </p:pic>
      <p:pic>
        <p:nvPicPr>
          <p:cNvPr id="43" name="Spinny2" descr="Arrow circle with solid fill">
            <a:extLst>
              <a:ext uri="{FF2B5EF4-FFF2-40B4-BE49-F238E27FC236}">
                <a16:creationId xmlns:a16="http://schemas.microsoft.com/office/drawing/2014/main" id="{8DA771E1-C6A2-489C-FAAC-89C973551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969" y="4087131"/>
            <a:ext cx="277816" cy="277816"/>
          </a:xfrm>
          <a:prstGeom prst="rect">
            <a:avLst/>
          </a:prstGeom>
        </p:spPr>
      </p:pic>
      <p:pic>
        <p:nvPicPr>
          <p:cNvPr id="44" name="Spinny5" descr="Arrow circle with solid fill">
            <a:extLst>
              <a:ext uri="{FF2B5EF4-FFF2-40B4-BE49-F238E27FC236}">
                <a16:creationId xmlns:a16="http://schemas.microsoft.com/office/drawing/2014/main" id="{7DD98D33-E3A8-B2C9-3CF3-B97839AD8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7390" y="5333323"/>
            <a:ext cx="277816" cy="277816"/>
          </a:xfrm>
          <a:prstGeom prst="rect">
            <a:avLst/>
          </a:prstGeom>
        </p:spPr>
      </p:pic>
      <p:pic>
        <p:nvPicPr>
          <p:cNvPr id="45" name="Spinny6" descr="Arrow circle with solid fill">
            <a:extLst>
              <a:ext uri="{FF2B5EF4-FFF2-40B4-BE49-F238E27FC236}">
                <a16:creationId xmlns:a16="http://schemas.microsoft.com/office/drawing/2014/main" id="{FDE5AE28-B50B-79B5-AA2A-A6DDA2550A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3088" y="5798083"/>
            <a:ext cx="277816" cy="277816"/>
          </a:xfrm>
          <a:prstGeom prst="rect">
            <a:avLst/>
          </a:prstGeom>
        </p:spPr>
      </p:pic>
      <p:pic>
        <p:nvPicPr>
          <p:cNvPr id="46" name="Spinny3" descr="Arrow circle with solid fill">
            <a:extLst>
              <a:ext uri="{FF2B5EF4-FFF2-40B4-BE49-F238E27FC236}">
                <a16:creationId xmlns:a16="http://schemas.microsoft.com/office/drawing/2014/main" id="{046E7535-8214-579C-FDBE-B99AE84B5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2369" y="4445248"/>
            <a:ext cx="277816" cy="277816"/>
          </a:xfrm>
          <a:prstGeom prst="rect">
            <a:avLst/>
          </a:prstGeom>
        </p:spPr>
      </p:pic>
      <p:pic>
        <p:nvPicPr>
          <p:cNvPr id="47" name="Spinny4" descr="Arrow circle with solid fill">
            <a:extLst>
              <a:ext uri="{FF2B5EF4-FFF2-40B4-BE49-F238E27FC236}">
                <a16:creationId xmlns:a16="http://schemas.microsoft.com/office/drawing/2014/main" id="{3D03D571-B678-5375-FF7B-E5B6F0DAF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8067" y="4910008"/>
            <a:ext cx="277816" cy="277816"/>
          </a:xfrm>
          <a:prstGeom prst="rect">
            <a:avLst/>
          </a:prstGeom>
        </p:spPr>
      </p:pic>
      <p:sp>
        <p:nvSpPr>
          <p:cNvPr id="2" name="Rounded Rectangle 1">
            <a:extLst>
              <a:ext uri="{FF2B5EF4-FFF2-40B4-BE49-F238E27FC236}">
                <a16:creationId xmlns:a16="http://schemas.microsoft.com/office/drawing/2014/main" id="{99C31E4D-2C27-0D08-C6DB-A7230F334D36}"/>
              </a:ext>
            </a:extLst>
          </p:cNvPr>
          <p:cNvSpPr/>
          <p:nvPr/>
        </p:nvSpPr>
        <p:spPr>
          <a:xfrm>
            <a:off x="5103712" y="1897107"/>
            <a:ext cx="200511" cy="16683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lack sensor" descr="Siren with solid fill">
            <a:extLst>
              <a:ext uri="{FF2B5EF4-FFF2-40B4-BE49-F238E27FC236}">
                <a16:creationId xmlns:a16="http://schemas.microsoft.com/office/drawing/2014/main" id="{72E1B993-711C-6E82-29B7-3CA704CA9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972" y="1225511"/>
            <a:ext cx="859114" cy="859114"/>
          </a:xfrm>
          <a:prstGeom prst="rect">
            <a:avLst/>
          </a:prstGeom>
        </p:spPr>
      </p:pic>
      <p:cxnSp>
        <p:nvCxnSpPr>
          <p:cNvPr id="11" name="Straight Connector 10">
            <a:extLst>
              <a:ext uri="{FF2B5EF4-FFF2-40B4-BE49-F238E27FC236}">
                <a16:creationId xmlns:a16="http://schemas.microsoft.com/office/drawing/2014/main" id="{02E47AFE-5500-2812-6B01-615C621843AB}"/>
              </a:ext>
            </a:extLst>
          </p:cNvPr>
          <p:cNvCxnSpPr>
            <a:cxnSpLocks/>
          </p:cNvCxnSpPr>
          <p:nvPr/>
        </p:nvCxnSpPr>
        <p:spPr>
          <a:xfrm flipH="1">
            <a:off x="3598287" y="3553167"/>
            <a:ext cx="1519237" cy="878963"/>
          </a:xfrm>
          <a:prstGeom prst="line">
            <a:avLst/>
          </a:prstGeom>
          <a:ln w="63500">
            <a:solidFill>
              <a:schemeClr val="tx1">
                <a:alpha val="28131"/>
              </a:schemeClr>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679D5A81-07B4-C633-3CEF-838772D61383}"/>
              </a:ext>
            </a:extLst>
          </p:cNvPr>
          <p:cNvSpPr/>
          <p:nvPr/>
        </p:nvSpPr>
        <p:spPr>
          <a:xfrm>
            <a:off x="4728880" y="4605042"/>
            <a:ext cx="231734" cy="7282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Stepper Arm">
            <a:extLst>
              <a:ext uri="{FF2B5EF4-FFF2-40B4-BE49-F238E27FC236}">
                <a16:creationId xmlns:a16="http://schemas.microsoft.com/office/drawing/2014/main" id="{720C80E6-8171-7670-4765-25D315A12991}"/>
              </a:ext>
            </a:extLst>
          </p:cNvPr>
          <p:cNvGrpSpPr/>
          <p:nvPr/>
        </p:nvGrpSpPr>
        <p:grpSpPr>
          <a:xfrm>
            <a:off x="4604576" y="4256140"/>
            <a:ext cx="2065020" cy="656031"/>
            <a:chOff x="4562216" y="4000080"/>
            <a:chExt cx="2065020" cy="656031"/>
          </a:xfrm>
        </p:grpSpPr>
        <p:sp>
          <p:nvSpPr>
            <p:cNvPr id="51" name="Rounded Rectangle 50">
              <a:extLst>
                <a:ext uri="{FF2B5EF4-FFF2-40B4-BE49-F238E27FC236}">
                  <a16:creationId xmlns:a16="http://schemas.microsoft.com/office/drawing/2014/main" id="{59D25794-D4EA-DB71-218F-BF654F3AC996}"/>
                </a:ext>
              </a:extLst>
            </p:cNvPr>
            <p:cNvSpPr/>
            <p:nvPr/>
          </p:nvSpPr>
          <p:spPr>
            <a:xfrm rot="3604115">
              <a:off x="5520715" y="3041581"/>
              <a:ext cx="148021" cy="206502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9AEF169-3DB9-235B-C707-449A15B32DEA}"/>
                </a:ext>
              </a:extLst>
            </p:cNvPr>
            <p:cNvSpPr/>
            <p:nvPr/>
          </p:nvSpPr>
          <p:spPr>
            <a:xfrm>
              <a:off x="4683275" y="4458552"/>
              <a:ext cx="249875" cy="19755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CFF439D-52B4-639E-2D05-F39F99509E52}"/>
              </a:ext>
            </a:extLst>
          </p:cNvPr>
          <p:cNvGrpSpPr/>
          <p:nvPr/>
        </p:nvGrpSpPr>
        <p:grpSpPr>
          <a:xfrm>
            <a:off x="445804" y="3944640"/>
            <a:ext cx="2191146" cy="1412709"/>
            <a:chOff x="445804" y="3944640"/>
            <a:chExt cx="2191146" cy="1412709"/>
          </a:xfrm>
        </p:grpSpPr>
        <p:sp>
          <p:nvSpPr>
            <p:cNvPr id="27" name="Rounded Rectangle 26">
              <a:extLst>
                <a:ext uri="{FF2B5EF4-FFF2-40B4-BE49-F238E27FC236}">
                  <a16:creationId xmlns:a16="http://schemas.microsoft.com/office/drawing/2014/main" id="{ABADCC77-2CA6-1DF5-4A89-4521446AD111}"/>
                </a:ext>
              </a:extLst>
            </p:cNvPr>
            <p:cNvSpPr/>
            <p:nvPr/>
          </p:nvSpPr>
          <p:spPr>
            <a:xfrm>
              <a:off x="445804" y="4653330"/>
              <a:ext cx="1971539" cy="70401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Conveyer Belt</a:t>
              </a:r>
            </a:p>
          </p:txBody>
        </p:sp>
        <p:pic>
          <p:nvPicPr>
            <p:cNvPr id="29" name="Graphic 28" descr="Arrow Up with solid fill">
              <a:extLst>
                <a:ext uri="{FF2B5EF4-FFF2-40B4-BE49-F238E27FC236}">
                  <a16:creationId xmlns:a16="http://schemas.microsoft.com/office/drawing/2014/main" id="{D2F276FA-8D2A-DEB2-DB5B-FCCA5241F5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169383">
              <a:off x="1722550" y="3944640"/>
              <a:ext cx="914400" cy="914400"/>
            </a:xfrm>
            <a:prstGeom prst="rect">
              <a:avLst/>
            </a:prstGeom>
          </p:spPr>
        </p:pic>
      </p:grpSp>
      <p:grpSp>
        <p:nvGrpSpPr>
          <p:cNvPr id="35" name="Group 34">
            <a:extLst>
              <a:ext uri="{FF2B5EF4-FFF2-40B4-BE49-F238E27FC236}">
                <a16:creationId xmlns:a16="http://schemas.microsoft.com/office/drawing/2014/main" id="{5B939848-CB84-6C37-4B8A-4DF922141C55}"/>
              </a:ext>
            </a:extLst>
          </p:cNvPr>
          <p:cNvGrpSpPr/>
          <p:nvPr/>
        </p:nvGrpSpPr>
        <p:grpSpPr>
          <a:xfrm>
            <a:off x="5478168" y="812868"/>
            <a:ext cx="2806447" cy="1229995"/>
            <a:chOff x="5478168" y="812868"/>
            <a:chExt cx="2806447" cy="1229995"/>
          </a:xfrm>
        </p:grpSpPr>
        <p:sp>
          <p:nvSpPr>
            <p:cNvPr id="31" name="Rounded Rectangle 30">
              <a:extLst>
                <a:ext uri="{FF2B5EF4-FFF2-40B4-BE49-F238E27FC236}">
                  <a16:creationId xmlns:a16="http://schemas.microsoft.com/office/drawing/2014/main" id="{D52F6D23-8A8B-BF06-65E3-A5A947C1FD52}"/>
                </a:ext>
              </a:extLst>
            </p:cNvPr>
            <p:cNvSpPr/>
            <p:nvPr/>
          </p:nvSpPr>
          <p:spPr>
            <a:xfrm>
              <a:off x="6305914" y="812868"/>
              <a:ext cx="1978701" cy="80946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Break beam Sensor</a:t>
              </a:r>
            </a:p>
          </p:txBody>
        </p:sp>
        <p:pic>
          <p:nvPicPr>
            <p:cNvPr id="33" name="Graphic 32" descr="Arrow Up with solid fill">
              <a:extLst>
                <a:ext uri="{FF2B5EF4-FFF2-40B4-BE49-F238E27FC236}">
                  <a16:creationId xmlns:a16="http://schemas.microsoft.com/office/drawing/2014/main" id="{9E8CD69D-C3FC-FA4D-7626-91ECB7A3CB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677892">
              <a:off x="5478168" y="1128463"/>
              <a:ext cx="914400" cy="914400"/>
            </a:xfrm>
            <a:prstGeom prst="rect">
              <a:avLst/>
            </a:prstGeom>
          </p:spPr>
        </p:pic>
      </p:grpSp>
      <p:grpSp>
        <p:nvGrpSpPr>
          <p:cNvPr id="48" name="Group 47">
            <a:extLst>
              <a:ext uri="{FF2B5EF4-FFF2-40B4-BE49-F238E27FC236}">
                <a16:creationId xmlns:a16="http://schemas.microsoft.com/office/drawing/2014/main" id="{7A926CA9-B7D0-6F5E-49E3-0E9BB33B8B7A}"/>
              </a:ext>
            </a:extLst>
          </p:cNvPr>
          <p:cNvGrpSpPr/>
          <p:nvPr/>
        </p:nvGrpSpPr>
        <p:grpSpPr>
          <a:xfrm>
            <a:off x="5638800" y="2453829"/>
            <a:ext cx="1989160" cy="1432371"/>
            <a:chOff x="5638800" y="2453829"/>
            <a:chExt cx="1989160" cy="1432371"/>
          </a:xfrm>
        </p:grpSpPr>
        <p:sp>
          <p:nvSpPr>
            <p:cNvPr id="36" name="Rounded Rectangle 35">
              <a:extLst>
                <a:ext uri="{FF2B5EF4-FFF2-40B4-BE49-F238E27FC236}">
                  <a16:creationId xmlns:a16="http://schemas.microsoft.com/office/drawing/2014/main" id="{14C6AC25-9F28-C856-352B-03C5FF135CDC}"/>
                </a:ext>
              </a:extLst>
            </p:cNvPr>
            <p:cNvSpPr/>
            <p:nvPr/>
          </p:nvSpPr>
          <p:spPr>
            <a:xfrm>
              <a:off x="5909348" y="2453829"/>
              <a:ext cx="1718612" cy="563147"/>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Stepper arm</a:t>
              </a:r>
            </a:p>
          </p:txBody>
        </p:sp>
        <p:pic>
          <p:nvPicPr>
            <p:cNvPr id="41" name="Graphic 40" descr="Arrow Up with solid fill">
              <a:extLst>
                <a:ext uri="{FF2B5EF4-FFF2-40B4-BE49-F238E27FC236}">
                  <a16:creationId xmlns:a16="http://schemas.microsoft.com/office/drawing/2014/main" id="{02C6FD71-9064-83F1-DEDC-4CE965809D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472624">
              <a:off x="5638800" y="2971800"/>
              <a:ext cx="914400" cy="914400"/>
            </a:xfrm>
            <a:prstGeom prst="rect">
              <a:avLst/>
            </a:prstGeom>
          </p:spPr>
        </p:pic>
      </p:grpSp>
      <p:pic>
        <p:nvPicPr>
          <p:cNvPr id="49" name="Big box" descr="Box with solid fill">
            <a:extLst>
              <a:ext uri="{FF2B5EF4-FFF2-40B4-BE49-F238E27FC236}">
                <a16:creationId xmlns:a16="http://schemas.microsoft.com/office/drawing/2014/main" id="{8684810E-0261-E6B6-1F87-2E3093C639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59186" y="2878810"/>
            <a:ext cx="2137169" cy="2227676"/>
          </a:xfrm>
          <a:prstGeom prst="rect">
            <a:avLst/>
          </a:prstGeom>
        </p:spPr>
      </p:pic>
      <p:pic>
        <p:nvPicPr>
          <p:cNvPr id="52" name="Small box 2" descr="Box with solid fill">
            <a:extLst>
              <a:ext uri="{FF2B5EF4-FFF2-40B4-BE49-F238E27FC236}">
                <a16:creationId xmlns:a16="http://schemas.microsoft.com/office/drawing/2014/main" id="{24A5FD84-CDC7-9CC3-56CA-D1C788F892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1826" y="976668"/>
            <a:ext cx="1184660" cy="1184660"/>
          </a:xfrm>
          <a:prstGeom prst="rect">
            <a:avLst/>
          </a:prstGeom>
        </p:spPr>
      </p:pic>
      <p:sp>
        <p:nvSpPr>
          <p:cNvPr id="3" name="Footer Placeholder 2">
            <a:extLst>
              <a:ext uri="{FF2B5EF4-FFF2-40B4-BE49-F238E27FC236}">
                <a16:creationId xmlns:a16="http://schemas.microsoft.com/office/drawing/2014/main" id="{E2FB8B57-0C19-74BD-C5F7-E52267A8BA25}"/>
              </a:ext>
            </a:extLst>
          </p:cNvPr>
          <p:cNvSpPr>
            <a:spLocks noGrp="1"/>
          </p:cNvSpPr>
          <p:nvPr>
            <p:ph type="ftr" sz="quarter" idx="11"/>
          </p:nvPr>
        </p:nvSpPr>
        <p:spPr>
          <a:xfrm>
            <a:off x="533400" y="6377940"/>
            <a:ext cx="4274813" cy="274320"/>
          </a:xfrm>
        </p:spPr>
        <p:txBody>
          <a:bodyPr/>
          <a:lstStyle/>
          <a:p>
            <a:r>
              <a:rPr lang="en-US"/>
              <a:t>Team 519: PLC Controls Lab</a:t>
            </a:r>
          </a:p>
        </p:txBody>
      </p:sp>
      <p:sp>
        <p:nvSpPr>
          <p:cNvPr id="4" name="Slide Number Placeholder 3">
            <a:extLst>
              <a:ext uri="{FF2B5EF4-FFF2-40B4-BE49-F238E27FC236}">
                <a16:creationId xmlns:a16="http://schemas.microsoft.com/office/drawing/2014/main" id="{F61803E4-95C4-3A51-9A5B-C519F1214C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t>54</a:t>
            </a:fld>
            <a:endParaRPr lang="en-US"/>
          </a:p>
        </p:txBody>
      </p:sp>
    </p:spTree>
    <p:extLst>
      <p:ext uri="{BB962C8B-B14F-4D97-AF65-F5344CB8AC3E}">
        <p14:creationId xmlns:p14="http://schemas.microsoft.com/office/powerpoint/2010/main" val="28512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900" decel="100000" fill="hold"/>
                                        <p:tgtEl>
                                          <p:spTgt spid="3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900" decel="100000" fill="hold"/>
                                        <p:tgtEl>
                                          <p:spTgt spid="4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137D59-D08B-8EC3-5229-98B166FC9773}"/>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85F3B8FC-CD5B-E6B1-AB0E-2DB0E83D414C}"/>
              </a:ext>
            </a:extLst>
          </p:cNvPr>
          <p:cNvSpPr>
            <a:spLocks noGrp="1"/>
          </p:cNvSpPr>
          <p:nvPr>
            <p:ph type="sldNum" sz="quarter" idx="12"/>
          </p:nvPr>
        </p:nvSpPr>
        <p:spPr/>
        <p:txBody>
          <a:bodyPr/>
          <a:lstStyle/>
          <a:p>
            <a:fld id="{A5AEF524-62EC-C340-82A1-9F47B6C43E55}" type="slidenum">
              <a:rPr lang="en-US" smtClean="0"/>
              <a:t>55</a:t>
            </a:fld>
            <a:endParaRPr lang="en-US"/>
          </a:p>
        </p:txBody>
      </p:sp>
      <p:sp>
        <p:nvSpPr>
          <p:cNvPr id="5" name="Title 4">
            <a:extLst>
              <a:ext uri="{FF2B5EF4-FFF2-40B4-BE49-F238E27FC236}">
                <a16:creationId xmlns:a16="http://schemas.microsoft.com/office/drawing/2014/main" id="{EB791D35-1C0A-ADAE-6E4C-9086FBE1A77A}"/>
              </a:ext>
            </a:extLst>
          </p:cNvPr>
          <p:cNvSpPr>
            <a:spLocks noGrp="1"/>
          </p:cNvSpPr>
          <p:nvPr>
            <p:ph type="title"/>
          </p:nvPr>
        </p:nvSpPr>
        <p:spPr/>
        <p:txBody>
          <a:bodyPr/>
          <a:lstStyle/>
          <a:p>
            <a:r>
              <a:rPr lang="en-US"/>
              <a:t>Concept Selection</a:t>
            </a:r>
          </a:p>
        </p:txBody>
      </p:sp>
      <p:sp>
        <p:nvSpPr>
          <p:cNvPr id="6" name="Text Placeholder 5">
            <a:extLst>
              <a:ext uri="{FF2B5EF4-FFF2-40B4-BE49-F238E27FC236}">
                <a16:creationId xmlns:a16="http://schemas.microsoft.com/office/drawing/2014/main" id="{724D9753-3EF4-1AE4-FF23-9E8DF9A10406}"/>
              </a:ext>
            </a:extLst>
          </p:cNvPr>
          <p:cNvSpPr>
            <a:spLocks noGrp="1"/>
          </p:cNvSpPr>
          <p:nvPr>
            <p:ph type="body" sz="quarter" idx="21"/>
          </p:nvPr>
        </p:nvSpPr>
        <p:spPr/>
        <p:txBody>
          <a:bodyPr/>
          <a:lstStyle/>
          <a:p>
            <a:r>
              <a:rPr lang="en-US"/>
              <a:t>Onyx Oh</a:t>
            </a:r>
          </a:p>
        </p:txBody>
      </p:sp>
      <p:cxnSp>
        <p:nvCxnSpPr>
          <p:cNvPr id="9" name="Straight Connector 8">
            <a:extLst>
              <a:ext uri="{FF2B5EF4-FFF2-40B4-BE49-F238E27FC236}">
                <a16:creationId xmlns:a16="http://schemas.microsoft.com/office/drawing/2014/main" id="{1F1FCD68-9524-5B7D-6CF1-CCFD99A6B785}"/>
              </a:ext>
            </a:extLst>
          </p:cNvPr>
          <p:cNvCxnSpPr>
            <a:cxnSpLocks/>
          </p:cNvCxnSpPr>
          <p:nvPr/>
        </p:nvCxnSpPr>
        <p:spPr>
          <a:xfrm>
            <a:off x="3121085" y="2456525"/>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3C4B3C-D438-986C-FB8B-454125304A59}"/>
              </a:ext>
            </a:extLst>
          </p:cNvPr>
          <p:cNvCxnSpPr>
            <a:cxnSpLocks/>
          </p:cNvCxnSpPr>
          <p:nvPr/>
        </p:nvCxnSpPr>
        <p:spPr>
          <a:xfrm>
            <a:off x="1601848" y="3335488"/>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CB7C88-5912-3AF0-08D3-1C580D3BC0C3}"/>
              </a:ext>
            </a:extLst>
          </p:cNvPr>
          <p:cNvCxnSpPr>
            <a:cxnSpLocks/>
          </p:cNvCxnSpPr>
          <p:nvPr/>
        </p:nvCxnSpPr>
        <p:spPr>
          <a:xfrm flipH="1">
            <a:off x="7004434" y="5360736"/>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62B03E-0CE7-2BBF-C0DD-87EC29C7F928}"/>
              </a:ext>
            </a:extLst>
          </p:cNvPr>
          <p:cNvCxnSpPr>
            <a:cxnSpLocks/>
          </p:cNvCxnSpPr>
          <p:nvPr/>
        </p:nvCxnSpPr>
        <p:spPr>
          <a:xfrm>
            <a:off x="1601848" y="3610889"/>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A512B9-26F4-EA43-187F-FC1BD68CA521}"/>
              </a:ext>
            </a:extLst>
          </p:cNvPr>
          <p:cNvCxnSpPr/>
          <p:nvPr/>
        </p:nvCxnSpPr>
        <p:spPr>
          <a:xfrm flipV="1">
            <a:off x="7004434" y="6239699"/>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9BA0F8-8F68-EE3F-069B-961E7A7EBB4E}"/>
              </a:ext>
            </a:extLst>
          </p:cNvPr>
          <p:cNvCxnSpPr>
            <a:cxnSpLocks/>
          </p:cNvCxnSpPr>
          <p:nvPr/>
        </p:nvCxnSpPr>
        <p:spPr>
          <a:xfrm flipH="1">
            <a:off x="7004433" y="5647281"/>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A8988D-6ACB-E315-4F2E-747F3B09C61E}"/>
              </a:ext>
            </a:extLst>
          </p:cNvPr>
          <p:cNvCxnSpPr/>
          <p:nvPr/>
        </p:nvCxnSpPr>
        <p:spPr>
          <a:xfrm flipV="1">
            <a:off x="8508179" y="5371880"/>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Spinny1" descr="Arrow circle with solid fill">
            <a:extLst>
              <a:ext uri="{FF2B5EF4-FFF2-40B4-BE49-F238E27FC236}">
                <a16:creationId xmlns:a16="http://schemas.microsoft.com/office/drawing/2014/main" id="{688C491C-5214-EC27-DE94-9FDDB1811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271" y="3622371"/>
            <a:ext cx="277816" cy="277816"/>
          </a:xfrm>
          <a:prstGeom prst="rect">
            <a:avLst/>
          </a:prstGeom>
        </p:spPr>
      </p:pic>
      <p:pic>
        <p:nvPicPr>
          <p:cNvPr id="43" name="Spinny2" descr="Arrow circle with solid fill">
            <a:extLst>
              <a:ext uri="{FF2B5EF4-FFF2-40B4-BE49-F238E27FC236}">
                <a16:creationId xmlns:a16="http://schemas.microsoft.com/office/drawing/2014/main" id="{8DA771E1-C6A2-489C-FAAC-89C973551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969" y="4087131"/>
            <a:ext cx="277816" cy="277816"/>
          </a:xfrm>
          <a:prstGeom prst="rect">
            <a:avLst/>
          </a:prstGeom>
        </p:spPr>
      </p:pic>
      <p:pic>
        <p:nvPicPr>
          <p:cNvPr id="44" name="Spinny5" descr="Arrow circle with solid fill">
            <a:extLst>
              <a:ext uri="{FF2B5EF4-FFF2-40B4-BE49-F238E27FC236}">
                <a16:creationId xmlns:a16="http://schemas.microsoft.com/office/drawing/2014/main" id="{7DD98D33-E3A8-B2C9-3CF3-B97839AD8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7390" y="5333323"/>
            <a:ext cx="277816" cy="277816"/>
          </a:xfrm>
          <a:prstGeom prst="rect">
            <a:avLst/>
          </a:prstGeom>
        </p:spPr>
      </p:pic>
      <p:pic>
        <p:nvPicPr>
          <p:cNvPr id="45" name="Spinny6" descr="Arrow circle with solid fill">
            <a:extLst>
              <a:ext uri="{FF2B5EF4-FFF2-40B4-BE49-F238E27FC236}">
                <a16:creationId xmlns:a16="http://schemas.microsoft.com/office/drawing/2014/main" id="{FDE5AE28-B50B-79B5-AA2A-A6DDA2550A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3088" y="5798083"/>
            <a:ext cx="277816" cy="277816"/>
          </a:xfrm>
          <a:prstGeom prst="rect">
            <a:avLst/>
          </a:prstGeom>
        </p:spPr>
      </p:pic>
      <p:pic>
        <p:nvPicPr>
          <p:cNvPr id="46" name="Spinny3" descr="Arrow circle with solid fill">
            <a:extLst>
              <a:ext uri="{FF2B5EF4-FFF2-40B4-BE49-F238E27FC236}">
                <a16:creationId xmlns:a16="http://schemas.microsoft.com/office/drawing/2014/main" id="{046E7535-8214-579C-FDBE-B99AE84B5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2369" y="4445248"/>
            <a:ext cx="277816" cy="277816"/>
          </a:xfrm>
          <a:prstGeom prst="rect">
            <a:avLst/>
          </a:prstGeom>
        </p:spPr>
      </p:pic>
      <p:pic>
        <p:nvPicPr>
          <p:cNvPr id="47" name="Spinny4" descr="Arrow circle with solid fill">
            <a:extLst>
              <a:ext uri="{FF2B5EF4-FFF2-40B4-BE49-F238E27FC236}">
                <a16:creationId xmlns:a16="http://schemas.microsoft.com/office/drawing/2014/main" id="{3D03D571-B678-5375-FF7B-E5B6F0DAF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8067" y="4910008"/>
            <a:ext cx="277816" cy="277816"/>
          </a:xfrm>
          <a:prstGeom prst="rect">
            <a:avLst/>
          </a:prstGeom>
        </p:spPr>
      </p:pic>
      <p:sp>
        <p:nvSpPr>
          <p:cNvPr id="2" name="Rounded Rectangle 1">
            <a:extLst>
              <a:ext uri="{FF2B5EF4-FFF2-40B4-BE49-F238E27FC236}">
                <a16:creationId xmlns:a16="http://schemas.microsoft.com/office/drawing/2014/main" id="{99C31E4D-2C27-0D08-C6DB-A7230F334D36}"/>
              </a:ext>
            </a:extLst>
          </p:cNvPr>
          <p:cNvSpPr/>
          <p:nvPr/>
        </p:nvSpPr>
        <p:spPr>
          <a:xfrm>
            <a:off x="5103712" y="1897107"/>
            <a:ext cx="200511" cy="16683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lack sensor" descr="Siren with solid fill">
            <a:extLst>
              <a:ext uri="{FF2B5EF4-FFF2-40B4-BE49-F238E27FC236}">
                <a16:creationId xmlns:a16="http://schemas.microsoft.com/office/drawing/2014/main" id="{72E1B993-711C-6E82-29B7-3CA704CA9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972" y="1225511"/>
            <a:ext cx="859114" cy="859114"/>
          </a:xfrm>
          <a:prstGeom prst="rect">
            <a:avLst/>
          </a:prstGeom>
        </p:spPr>
      </p:pic>
      <p:pic>
        <p:nvPicPr>
          <p:cNvPr id="10" name="Small box 1" descr="Box with solid fill">
            <a:extLst>
              <a:ext uri="{FF2B5EF4-FFF2-40B4-BE49-F238E27FC236}">
                <a16:creationId xmlns:a16="http://schemas.microsoft.com/office/drawing/2014/main" id="{1483E1A0-F8CC-DAF2-98A5-BB9474F344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8788" y="2012587"/>
            <a:ext cx="1184660" cy="1184660"/>
          </a:xfrm>
          <a:prstGeom prst="rect">
            <a:avLst/>
          </a:prstGeom>
        </p:spPr>
      </p:pic>
      <p:cxnSp>
        <p:nvCxnSpPr>
          <p:cNvPr id="11" name="Straight Connector 10">
            <a:extLst>
              <a:ext uri="{FF2B5EF4-FFF2-40B4-BE49-F238E27FC236}">
                <a16:creationId xmlns:a16="http://schemas.microsoft.com/office/drawing/2014/main" id="{02E47AFE-5500-2812-6B01-615C621843AB}"/>
              </a:ext>
            </a:extLst>
          </p:cNvPr>
          <p:cNvCxnSpPr>
            <a:cxnSpLocks/>
          </p:cNvCxnSpPr>
          <p:nvPr/>
        </p:nvCxnSpPr>
        <p:spPr>
          <a:xfrm flipH="1">
            <a:off x="3598287" y="3553167"/>
            <a:ext cx="1519237" cy="878963"/>
          </a:xfrm>
          <a:prstGeom prst="line">
            <a:avLst/>
          </a:prstGeom>
          <a:ln w="63500">
            <a:solidFill>
              <a:schemeClr val="tx1">
                <a:alpha val="28131"/>
              </a:schemeClr>
            </a:solidFill>
          </a:ln>
        </p:spPr>
        <p:style>
          <a:lnRef idx="1">
            <a:schemeClr val="accent1"/>
          </a:lnRef>
          <a:fillRef idx="0">
            <a:schemeClr val="accent1"/>
          </a:fillRef>
          <a:effectRef idx="0">
            <a:schemeClr val="accent1"/>
          </a:effectRef>
          <a:fontRef idx="minor">
            <a:schemeClr val="tx1"/>
          </a:fontRef>
        </p:style>
      </p:cxnSp>
      <p:pic>
        <p:nvPicPr>
          <p:cNvPr id="12" name="Small box 2" descr="Box with solid fill">
            <a:extLst>
              <a:ext uri="{FF2B5EF4-FFF2-40B4-BE49-F238E27FC236}">
                <a16:creationId xmlns:a16="http://schemas.microsoft.com/office/drawing/2014/main" id="{50669940-5FF1-6358-4240-6680F64A0A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08716" y="2024069"/>
            <a:ext cx="1184660" cy="1184660"/>
          </a:xfrm>
          <a:prstGeom prst="rect">
            <a:avLst/>
          </a:prstGeom>
        </p:spPr>
      </p:pic>
      <p:pic>
        <p:nvPicPr>
          <p:cNvPr id="13" name="Big box" descr="Box with solid fill">
            <a:extLst>
              <a:ext uri="{FF2B5EF4-FFF2-40B4-BE49-F238E27FC236}">
                <a16:creationId xmlns:a16="http://schemas.microsoft.com/office/drawing/2014/main" id="{06CB7C80-EB52-E8EC-9456-048214C79E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2533" y="1314093"/>
            <a:ext cx="2137169" cy="2227676"/>
          </a:xfrm>
          <a:prstGeom prst="rect">
            <a:avLst/>
          </a:prstGeom>
        </p:spPr>
      </p:pic>
      <p:pic>
        <p:nvPicPr>
          <p:cNvPr id="15" name="Red sensor" descr="Siren with solid fill">
            <a:extLst>
              <a:ext uri="{FF2B5EF4-FFF2-40B4-BE49-F238E27FC236}">
                <a16:creationId xmlns:a16="http://schemas.microsoft.com/office/drawing/2014/main" id="{74704A4E-E6F3-CFF5-427C-5DEF5A35EB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2818" y="1222815"/>
            <a:ext cx="859114" cy="859114"/>
          </a:xfrm>
          <a:prstGeom prst="rect">
            <a:avLst/>
          </a:prstGeom>
        </p:spPr>
      </p:pic>
      <p:sp>
        <p:nvSpPr>
          <p:cNvPr id="50" name="Rounded Rectangle 49">
            <a:extLst>
              <a:ext uri="{FF2B5EF4-FFF2-40B4-BE49-F238E27FC236}">
                <a16:creationId xmlns:a16="http://schemas.microsoft.com/office/drawing/2014/main" id="{679D5A81-07B4-C633-3CEF-838772D61383}"/>
              </a:ext>
            </a:extLst>
          </p:cNvPr>
          <p:cNvSpPr/>
          <p:nvPr/>
        </p:nvSpPr>
        <p:spPr>
          <a:xfrm>
            <a:off x="4728880" y="4605042"/>
            <a:ext cx="231734" cy="7282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Stepper Arm">
            <a:extLst>
              <a:ext uri="{FF2B5EF4-FFF2-40B4-BE49-F238E27FC236}">
                <a16:creationId xmlns:a16="http://schemas.microsoft.com/office/drawing/2014/main" id="{720C80E6-8171-7670-4765-25D315A12991}"/>
              </a:ext>
            </a:extLst>
          </p:cNvPr>
          <p:cNvGrpSpPr/>
          <p:nvPr/>
        </p:nvGrpSpPr>
        <p:grpSpPr>
          <a:xfrm>
            <a:off x="4604576" y="4256140"/>
            <a:ext cx="2065020" cy="656031"/>
            <a:chOff x="4562216" y="4000080"/>
            <a:chExt cx="2065020" cy="656031"/>
          </a:xfrm>
        </p:grpSpPr>
        <p:sp>
          <p:nvSpPr>
            <p:cNvPr id="51" name="Rounded Rectangle 50">
              <a:extLst>
                <a:ext uri="{FF2B5EF4-FFF2-40B4-BE49-F238E27FC236}">
                  <a16:creationId xmlns:a16="http://schemas.microsoft.com/office/drawing/2014/main" id="{59D25794-D4EA-DB71-218F-BF654F3AC996}"/>
                </a:ext>
              </a:extLst>
            </p:cNvPr>
            <p:cNvSpPr/>
            <p:nvPr/>
          </p:nvSpPr>
          <p:spPr>
            <a:xfrm rot="3604115">
              <a:off x="5520715" y="3041581"/>
              <a:ext cx="148021" cy="206502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9AEF169-3DB9-235B-C707-449A15B32DEA}"/>
                </a:ext>
              </a:extLst>
            </p:cNvPr>
            <p:cNvSpPr/>
            <p:nvPr/>
          </p:nvSpPr>
          <p:spPr>
            <a:xfrm>
              <a:off x="4683275" y="4458552"/>
              <a:ext cx="249875" cy="19755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9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484 0.02384 L 0.16771 0.17315 " pathEditMode="relative" rAng="0" ptsTypes="AA">
                                      <p:cBhvr>
                                        <p:cTn id="10" dur="2000" fill="hold"/>
                                        <p:tgtEl>
                                          <p:spTgt spid="10"/>
                                        </p:tgtEl>
                                        <p:attrNameLst>
                                          <p:attrName>ppt_x</p:attrName>
                                          <p:attrName>ppt_y</p:attrName>
                                        </p:attrNameLst>
                                      </p:cBhvr>
                                      <p:rCtr x="7643" y="7454"/>
                                    </p:animMotion>
                                  </p:childTnLst>
                                </p:cTn>
                              </p:par>
                              <p:par>
                                <p:cTn id="11" presetID="8" presetClass="emph" presetSubtype="0" fill="hold" nodeType="withEffect">
                                  <p:stCondLst>
                                    <p:cond delay="0"/>
                                  </p:stCondLst>
                                  <p:childTnLst>
                                    <p:animRot by="21600000">
                                      <p:cBhvr>
                                        <p:cTn id="12" dur="2000" fill="hold"/>
                                        <p:tgtEl>
                                          <p:spTgt spid="42"/>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43"/>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4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47"/>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44"/>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45"/>
                                        </p:tgtEl>
                                        <p:attrNameLst>
                                          <p:attrName>r</p:attrName>
                                        </p:attrNameLst>
                                      </p:cBhvr>
                                    </p:animRo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16771 0.17315 L 0.26771 0.26644 " pathEditMode="relative" rAng="0" ptsTypes="AA">
                                      <p:cBhvr>
                                        <p:cTn id="34" dur="2000" fill="hold"/>
                                        <p:tgtEl>
                                          <p:spTgt spid="10"/>
                                        </p:tgtEl>
                                        <p:attrNameLst>
                                          <p:attrName>ppt_x</p:attrName>
                                          <p:attrName>ppt_y</p:attrName>
                                        </p:attrNameLst>
                                      </p:cBhvr>
                                      <p:rCtr x="4492" y="4769"/>
                                    </p:animMotion>
                                  </p:childTnLst>
                                </p:cTn>
                              </p:par>
                              <p:par>
                                <p:cTn id="35" presetID="8" presetClass="emph" presetSubtype="0" fill="hold" nodeType="withEffect">
                                  <p:stCondLst>
                                    <p:cond delay="0"/>
                                  </p:stCondLst>
                                  <p:childTnLst>
                                    <p:animRot by="21600000">
                                      <p:cBhvr>
                                        <p:cTn id="36" dur="2000" fill="hold"/>
                                        <p:tgtEl>
                                          <p:spTgt spid="42"/>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4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46"/>
                                        </p:tgtEl>
                                        <p:attrNameLst>
                                          <p:attrName>r</p:attrName>
                                        </p:attrNameLst>
                                      </p:cBhvr>
                                    </p:animRot>
                                  </p:childTnLst>
                                </p:cTn>
                              </p:par>
                              <p:par>
                                <p:cTn id="41" presetID="8" presetClass="emph" presetSubtype="0" fill="hold" nodeType="withEffect">
                                  <p:stCondLst>
                                    <p:cond delay="0"/>
                                  </p:stCondLst>
                                  <p:childTnLst>
                                    <p:animRot by="21600000">
                                      <p:cBhvr>
                                        <p:cTn id="42" dur="2000" fill="hold"/>
                                        <p:tgtEl>
                                          <p:spTgt spid="47"/>
                                        </p:tgtEl>
                                        <p:attrNameLst>
                                          <p:attrName>r</p:attrName>
                                        </p:attrNameLst>
                                      </p:cBhvr>
                                    </p:animRot>
                                  </p:childTnLst>
                                </p:cTn>
                              </p:par>
                              <p:par>
                                <p:cTn id="43" presetID="8" presetClass="emph" presetSubtype="0" fill="hold" nodeType="withEffect">
                                  <p:stCondLst>
                                    <p:cond delay="0"/>
                                  </p:stCondLst>
                                  <p:childTnLst>
                                    <p:animRot by="21600000">
                                      <p:cBhvr>
                                        <p:cTn id="44" dur="2000" fill="hold"/>
                                        <p:tgtEl>
                                          <p:spTgt spid="44"/>
                                        </p:tgtEl>
                                        <p:attrNameLst>
                                          <p:attrName>r</p:attrName>
                                        </p:attrNameLst>
                                      </p:cBhvr>
                                    </p:animRot>
                                  </p:childTnLst>
                                </p:cTn>
                              </p:par>
                              <p:par>
                                <p:cTn id="45" presetID="8" presetClass="emph" presetSubtype="0" fill="hold" nodeType="withEffect">
                                  <p:stCondLst>
                                    <p:cond delay="0"/>
                                  </p:stCondLst>
                                  <p:childTnLst>
                                    <p:animRot by="21600000">
                                      <p:cBhvr>
                                        <p:cTn id="46" dur="2000" fill="hold"/>
                                        <p:tgtEl>
                                          <p:spTgt spid="45"/>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autoRev="1" fill="hold" nodeType="clickEffect">
                                  <p:stCondLst>
                                    <p:cond delay="0"/>
                                  </p:stCondLst>
                                  <p:childTnLst>
                                    <p:animRot by="900000">
                                      <p:cBhvr>
                                        <p:cTn id="50" dur="1000" fill="hold"/>
                                        <p:tgtEl>
                                          <p:spTgt spid="26"/>
                                        </p:tgtEl>
                                        <p:attrNameLst>
                                          <p:attrName>r</p:attrName>
                                        </p:attrNameLst>
                                      </p:cBhvr>
                                    </p:animRot>
                                  </p:childTnLst>
                                </p:cTn>
                              </p:par>
                              <p:par>
                                <p:cTn id="51" presetID="0" presetClass="path" presetSubtype="0" accel="50000" decel="50000" fill="hold" nodeType="withEffect">
                                  <p:stCondLst>
                                    <p:cond delay="0"/>
                                  </p:stCondLst>
                                  <p:childTnLst>
                                    <p:animMotion origin="layout" path="M 0.29466 0.3088 L 0.15169 0.50602 " pathEditMode="relative" ptsTypes="AA">
                                      <p:cBhvr>
                                        <p:cTn id="52" dur="2000" fill="hold"/>
                                        <p:tgtEl>
                                          <p:spTgt spid="10"/>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3567 0.02384 L 0.1914 0.15416 " pathEditMode="relative" rAng="0" ptsTypes="AA">
                                      <p:cBhvr>
                                        <p:cTn id="56" dur="2000" fill="hold"/>
                                        <p:tgtEl>
                                          <p:spTgt spid="13"/>
                                        </p:tgtEl>
                                        <p:attrNameLst>
                                          <p:attrName>ppt_x</p:attrName>
                                          <p:attrName>ppt_y</p:attrName>
                                        </p:attrNameLst>
                                      </p:cBhvr>
                                      <p:rCtr x="7786" y="6505"/>
                                    </p:animMotion>
                                  </p:childTnLst>
                                </p:cTn>
                              </p:par>
                              <p:par>
                                <p:cTn id="57" presetID="8" presetClass="emph" presetSubtype="0" fill="hold" nodeType="withEffect">
                                  <p:stCondLst>
                                    <p:cond delay="0"/>
                                  </p:stCondLst>
                                  <p:childTnLst>
                                    <p:animRot by="21600000">
                                      <p:cBhvr>
                                        <p:cTn id="58" dur="2000" fill="hold"/>
                                        <p:tgtEl>
                                          <p:spTgt spid="42"/>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43"/>
                                        </p:tgtEl>
                                        <p:attrNameLst>
                                          <p:attrName>r</p:attrName>
                                        </p:attrNameLst>
                                      </p:cBhvr>
                                    </p:animRot>
                                  </p:childTnLst>
                                </p:cTn>
                              </p:par>
                              <p:par>
                                <p:cTn id="61" presetID="8" presetClass="emph" presetSubtype="0" fill="hold" nodeType="withEffect">
                                  <p:stCondLst>
                                    <p:cond delay="0"/>
                                  </p:stCondLst>
                                  <p:childTnLst>
                                    <p:animRot by="21600000">
                                      <p:cBhvr>
                                        <p:cTn id="62" dur="2000" fill="hold"/>
                                        <p:tgtEl>
                                          <p:spTgt spid="46"/>
                                        </p:tgtEl>
                                        <p:attrNameLst>
                                          <p:attrName>r</p:attrName>
                                        </p:attrNameLst>
                                      </p:cBhvr>
                                    </p:animRot>
                                  </p:childTnLst>
                                </p:cTn>
                              </p:par>
                              <p:par>
                                <p:cTn id="63" presetID="8" presetClass="emph" presetSubtype="0" fill="hold" nodeType="withEffect">
                                  <p:stCondLst>
                                    <p:cond delay="0"/>
                                  </p:stCondLst>
                                  <p:childTnLst>
                                    <p:animRot by="21600000">
                                      <p:cBhvr>
                                        <p:cTn id="64" dur="2000" fill="hold"/>
                                        <p:tgtEl>
                                          <p:spTgt spid="47"/>
                                        </p:tgtEl>
                                        <p:attrNameLst>
                                          <p:attrName>r</p:attrName>
                                        </p:attrNameLst>
                                      </p:cBhvr>
                                    </p:animRot>
                                  </p:childTnLst>
                                </p:cTn>
                              </p:par>
                              <p:par>
                                <p:cTn id="65" presetID="8" presetClass="emph" presetSubtype="0" fill="hold" nodeType="withEffect">
                                  <p:stCondLst>
                                    <p:cond delay="0"/>
                                  </p:stCondLst>
                                  <p:childTnLst>
                                    <p:animRot by="21600000">
                                      <p:cBhvr>
                                        <p:cTn id="66" dur="2000" fill="hold"/>
                                        <p:tgtEl>
                                          <p:spTgt spid="44"/>
                                        </p:tgtEl>
                                        <p:attrNameLst>
                                          <p:attrName>r</p:attrName>
                                        </p:attrNameLst>
                                      </p:cBhvr>
                                    </p:animRot>
                                  </p:childTnLst>
                                </p:cTn>
                              </p:par>
                              <p:par>
                                <p:cTn id="67" presetID="8" presetClass="emph" presetSubtype="0" fill="hold" nodeType="withEffect">
                                  <p:stCondLst>
                                    <p:cond delay="0"/>
                                  </p:stCondLst>
                                  <p:childTnLst>
                                    <p:animRot by="21600000">
                                      <p:cBhvr>
                                        <p:cTn id="68" dur="2000" fill="hold"/>
                                        <p:tgtEl>
                                          <p:spTgt spid="45"/>
                                        </p:tgtEl>
                                        <p:attrNameLst>
                                          <p:attrName>r</p:attrName>
                                        </p:attrNameLst>
                                      </p:cBhvr>
                                    </p:animRot>
                                  </p:childTnLst>
                                </p:cTn>
                              </p:par>
                            </p:childTnLst>
                          </p:cTn>
                        </p:par>
                        <p:par>
                          <p:cTn id="69" fill="hold">
                            <p:stCondLst>
                              <p:cond delay="2000"/>
                            </p:stCondLst>
                            <p:childTnLst>
                              <p:par>
                                <p:cTn id="70" presetID="1" presetClass="entr" presetSubtype="0"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childTnLst>
                                </p:cTn>
                              </p:par>
                              <p:par>
                                <p:cTn id="76" presetID="26" presetClass="emph" presetSubtype="0" fill="hold" nodeType="withEffect">
                                  <p:stCondLst>
                                    <p:cond delay="0"/>
                                  </p:stCondLst>
                                  <p:childTnLst>
                                    <p:animEffect transition="out" filter="fade">
                                      <p:cBhvr>
                                        <p:cTn id="77" dur="1000" tmFilter="0, 0; .2, .5; .8, .5; 1, 0"/>
                                        <p:tgtEl>
                                          <p:spTgt spid="15"/>
                                        </p:tgtEl>
                                      </p:cBhvr>
                                    </p:animEffect>
                                    <p:animScale>
                                      <p:cBhvr>
                                        <p:cTn id="78" dur="500" autoRev="1" fill="hold"/>
                                        <p:tgtEl>
                                          <p:spTgt spid="15"/>
                                        </p:tgtEl>
                                      </p:cBhvr>
                                      <p:by x="105000" y="105000"/>
                                    </p:animScale>
                                  </p:childTnLst>
                                </p:cTn>
                              </p:par>
                            </p:childTnLst>
                          </p:cTn>
                        </p:par>
                        <p:par>
                          <p:cTn id="79" fill="hold">
                            <p:stCondLst>
                              <p:cond delay="1000"/>
                            </p:stCondLst>
                            <p:childTnLst>
                              <p:par>
                                <p:cTn id="80" presetID="26" presetClass="emph" presetSubtype="0" fill="hold" nodeType="afterEffect">
                                  <p:stCondLst>
                                    <p:cond delay="0"/>
                                  </p:stCondLst>
                                  <p:childTnLst>
                                    <p:animEffect transition="out" filter="fade">
                                      <p:cBhvr>
                                        <p:cTn id="81" dur="1000" tmFilter="0, 0; .2, .5; .8, .5; 1, 0"/>
                                        <p:tgtEl>
                                          <p:spTgt spid="15"/>
                                        </p:tgtEl>
                                      </p:cBhvr>
                                    </p:animEffect>
                                    <p:animScale>
                                      <p:cBhvr>
                                        <p:cTn id="82" dur="500" autoRev="1" fill="hold"/>
                                        <p:tgtEl>
                                          <p:spTgt spid="1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1914 0.15416 L 0.29414 0.25578 " pathEditMode="relative" rAng="0" ptsTypes="AA">
                                      <p:cBhvr>
                                        <p:cTn id="86" dur="2000" fill="hold"/>
                                        <p:tgtEl>
                                          <p:spTgt spid="13"/>
                                        </p:tgtEl>
                                        <p:attrNameLst>
                                          <p:attrName>ppt_x</p:attrName>
                                          <p:attrName>ppt_y</p:attrName>
                                        </p:attrNameLst>
                                      </p:cBhvr>
                                      <p:rCtr x="5130" y="5069"/>
                                    </p:animMotion>
                                  </p:childTnLst>
                                </p:cTn>
                              </p:par>
                              <p:par>
                                <p:cTn id="87" presetID="8" presetClass="emph" presetSubtype="0" fill="hold" nodeType="withEffect">
                                  <p:stCondLst>
                                    <p:cond delay="0"/>
                                  </p:stCondLst>
                                  <p:childTnLst>
                                    <p:animRot by="21600000">
                                      <p:cBhvr>
                                        <p:cTn id="88" dur="2000" fill="hold"/>
                                        <p:tgtEl>
                                          <p:spTgt spid="42"/>
                                        </p:tgtEl>
                                        <p:attrNameLst>
                                          <p:attrName>r</p:attrName>
                                        </p:attrNameLst>
                                      </p:cBhvr>
                                    </p:animRot>
                                  </p:childTnLst>
                                </p:cTn>
                              </p:par>
                              <p:par>
                                <p:cTn id="89" presetID="8" presetClass="emph" presetSubtype="0" fill="hold" nodeType="withEffect">
                                  <p:stCondLst>
                                    <p:cond delay="0"/>
                                  </p:stCondLst>
                                  <p:childTnLst>
                                    <p:animRot by="21600000">
                                      <p:cBhvr>
                                        <p:cTn id="90" dur="2000" fill="hold"/>
                                        <p:tgtEl>
                                          <p:spTgt spid="43"/>
                                        </p:tgtEl>
                                        <p:attrNameLst>
                                          <p:attrName>r</p:attrName>
                                        </p:attrNameLst>
                                      </p:cBhvr>
                                    </p:animRot>
                                  </p:childTnLst>
                                </p:cTn>
                              </p:par>
                              <p:par>
                                <p:cTn id="91" presetID="8" presetClass="emph" presetSubtype="0" fill="hold" nodeType="withEffect">
                                  <p:stCondLst>
                                    <p:cond delay="0"/>
                                  </p:stCondLst>
                                  <p:childTnLst>
                                    <p:animRot by="21600000">
                                      <p:cBhvr>
                                        <p:cTn id="92" dur="2000" fill="hold"/>
                                        <p:tgtEl>
                                          <p:spTgt spid="46"/>
                                        </p:tgtEl>
                                        <p:attrNameLst>
                                          <p:attrName>r</p:attrName>
                                        </p:attrNameLst>
                                      </p:cBhvr>
                                    </p:animRot>
                                  </p:childTnLst>
                                </p:cTn>
                              </p:par>
                              <p:par>
                                <p:cTn id="93" presetID="8" presetClass="emph" presetSubtype="0" fill="hold" nodeType="withEffect">
                                  <p:stCondLst>
                                    <p:cond delay="0"/>
                                  </p:stCondLst>
                                  <p:childTnLst>
                                    <p:animRot by="21600000">
                                      <p:cBhvr>
                                        <p:cTn id="94" dur="2000" fill="hold"/>
                                        <p:tgtEl>
                                          <p:spTgt spid="47"/>
                                        </p:tgtEl>
                                        <p:attrNameLst>
                                          <p:attrName>r</p:attrName>
                                        </p:attrNameLst>
                                      </p:cBhvr>
                                    </p:animRot>
                                  </p:childTnLst>
                                </p:cTn>
                              </p:par>
                              <p:par>
                                <p:cTn id="95" presetID="8" presetClass="emph" presetSubtype="0" fill="hold" nodeType="withEffect">
                                  <p:stCondLst>
                                    <p:cond delay="0"/>
                                  </p:stCondLst>
                                  <p:childTnLst>
                                    <p:animRot by="21600000">
                                      <p:cBhvr>
                                        <p:cTn id="96" dur="2000" fill="hold"/>
                                        <p:tgtEl>
                                          <p:spTgt spid="44"/>
                                        </p:tgtEl>
                                        <p:attrNameLst>
                                          <p:attrName>r</p:attrName>
                                        </p:attrNameLst>
                                      </p:cBhvr>
                                    </p:animRot>
                                  </p:childTnLst>
                                </p:cTn>
                              </p:par>
                              <p:par>
                                <p:cTn id="97" presetID="8" presetClass="emph" presetSubtype="0" fill="hold" nodeType="withEffect">
                                  <p:stCondLst>
                                    <p:cond delay="0"/>
                                  </p:stCondLst>
                                  <p:childTnLst>
                                    <p:animRot by="21600000">
                                      <p:cBhvr>
                                        <p:cTn id="98" dur="2000" fill="hold"/>
                                        <p:tgtEl>
                                          <p:spTgt spid="45"/>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8" presetClass="emph" presetSubtype="0" autoRev="1" fill="hold" nodeType="clickEffect">
                                  <p:stCondLst>
                                    <p:cond delay="0"/>
                                  </p:stCondLst>
                                  <p:childTnLst>
                                    <p:animRot by="-600000">
                                      <p:cBhvr>
                                        <p:cTn id="102" dur="1000" fill="hold"/>
                                        <p:tgtEl>
                                          <p:spTgt spid="26"/>
                                        </p:tgtEl>
                                        <p:attrNameLst>
                                          <p:attrName>r</p:attrName>
                                        </p:attrNameLst>
                                      </p:cBhvr>
                                    </p:animRot>
                                  </p:childTnLst>
                                </p:cTn>
                              </p:par>
                              <p:par>
                                <p:cTn id="103" presetID="0" presetClass="path" presetSubtype="0" accel="50000" decel="50000" fill="hold" nodeType="withEffect">
                                  <p:stCondLst>
                                    <p:cond delay="0"/>
                                  </p:stCondLst>
                                  <p:childTnLst>
                                    <p:animMotion origin="layout" path="M 0.29661 0.33356 L 0.44466 0.13611 " pathEditMode="relative" rAng="0" ptsTypes="AA">
                                      <p:cBhvr>
                                        <p:cTn id="104" dur="2000" fill="hold"/>
                                        <p:tgtEl>
                                          <p:spTgt spid="13"/>
                                        </p:tgtEl>
                                        <p:attrNameLst>
                                          <p:attrName>ppt_x</p:attrName>
                                          <p:attrName>ppt_y</p:attrName>
                                        </p:attrNameLst>
                                      </p:cBhvr>
                                      <p:rCtr x="7396"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56</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Programmable Logic Controller</a:t>
            </a:r>
          </a:p>
        </p:txBody>
      </p:sp>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p:txBody>
          <a:bodyPr/>
          <a:lstStyle/>
          <a:p>
            <a:r>
              <a:rPr lang="en-US"/>
              <a:t>Onyx Oh</a:t>
            </a:r>
          </a:p>
        </p:txBody>
      </p:sp>
      <p:pic>
        <p:nvPicPr>
          <p:cNvPr id="2" name="Picture 1" descr="A grey electronic device with buttons&#10;&#10;Description automatically generated">
            <a:extLst>
              <a:ext uri="{FF2B5EF4-FFF2-40B4-BE49-F238E27FC236}">
                <a16:creationId xmlns:a16="http://schemas.microsoft.com/office/drawing/2014/main" id="{C0F832BD-AB2A-EA08-21A2-75D564B6C2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8465" t="-1141" r="27035"/>
          <a:stretch/>
        </p:blipFill>
        <p:spPr>
          <a:xfrm>
            <a:off x="6265890" y="1782550"/>
            <a:ext cx="2907910" cy="3675735"/>
          </a:xfrm>
          <a:prstGeom prst="rect">
            <a:avLst/>
          </a:prstGeom>
        </p:spPr>
      </p:pic>
      <p:grpSp>
        <p:nvGrpSpPr>
          <p:cNvPr id="12" name="Group 11">
            <a:extLst>
              <a:ext uri="{FF2B5EF4-FFF2-40B4-BE49-F238E27FC236}">
                <a16:creationId xmlns:a16="http://schemas.microsoft.com/office/drawing/2014/main" id="{0D05968E-9818-6A7A-C2F4-E449FAF843CD}"/>
              </a:ext>
            </a:extLst>
          </p:cNvPr>
          <p:cNvGrpSpPr/>
          <p:nvPr/>
        </p:nvGrpSpPr>
        <p:grpSpPr>
          <a:xfrm>
            <a:off x="1061190" y="1927818"/>
            <a:ext cx="3553744" cy="3567923"/>
            <a:chOff x="1061190" y="1927818"/>
            <a:chExt cx="3553744" cy="3567923"/>
          </a:xfrm>
        </p:grpSpPr>
        <p:pic>
          <p:nvPicPr>
            <p:cNvPr id="8" name="Picture 7" descr="A black electronic device with green lights&#10;&#10;Description automatically generated">
              <a:extLst>
                <a:ext uri="{FF2B5EF4-FFF2-40B4-BE49-F238E27FC236}">
                  <a16:creationId xmlns:a16="http://schemas.microsoft.com/office/drawing/2014/main" id="{81D69B7E-B26D-7DDE-B51A-AA32863D43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1480" t="21242" r="20700" b="14190"/>
            <a:stretch/>
          </p:blipFill>
          <p:spPr>
            <a:xfrm>
              <a:off x="1061190" y="1927818"/>
              <a:ext cx="3553744" cy="3383257"/>
            </a:xfrm>
            <a:prstGeom prst="rect">
              <a:avLst/>
            </a:prstGeom>
          </p:spPr>
        </p:pic>
        <p:sp>
          <p:nvSpPr>
            <p:cNvPr id="10" name="TextBox 9">
              <a:extLst>
                <a:ext uri="{FF2B5EF4-FFF2-40B4-BE49-F238E27FC236}">
                  <a16:creationId xmlns:a16="http://schemas.microsoft.com/office/drawing/2014/main" id="{DAB760D4-F01D-1DD7-A8E9-CD6DEF39E7B8}"/>
                </a:ext>
              </a:extLst>
            </p:cNvPr>
            <p:cNvSpPr txBox="1"/>
            <p:nvPr/>
          </p:nvSpPr>
          <p:spPr>
            <a:xfrm>
              <a:off x="1447015" y="5126409"/>
              <a:ext cx="2907910" cy="369332"/>
            </a:xfrm>
            <a:prstGeom prst="rect">
              <a:avLst/>
            </a:prstGeom>
            <a:noFill/>
          </p:spPr>
          <p:txBody>
            <a:bodyPr wrap="square" rtlCol="0">
              <a:spAutoFit/>
            </a:bodyPr>
            <a:lstStyle/>
            <a:p>
              <a:r>
                <a:rPr lang="en-US">
                  <a:latin typeface="+mj-lt"/>
                </a:rPr>
                <a:t>Arduino OPTA RS485</a:t>
              </a:r>
            </a:p>
          </p:txBody>
        </p:sp>
      </p:grpSp>
      <p:sp>
        <p:nvSpPr>
          <p:cNvPr id="11" name="TextBox 10">
            <a:extLst>
              <a:ext uri="{FF2B5EF4-FFF2-40B4-BE49-F238E27FC236}">
                <a16:creationId xmlns:a16="http://schemas.microsoft.com/office/drawing/2014/main" id="{CEADBEDE-93F1-CE67-A71F-B850005F1F00}"/>
              </a:ext>
            </a:extLst>
          </p:cNvPr>
          <p:cNvSpPr txBox="1"/>
          <p:nvPr/>
        </p:nvSpPr>
        <p:spPr>
          <a:xfrm>
            <a:off x="5775978" y="5053324"/>
            <a:ext cx="3794271" cy="369332"/>
          </a:xfrm>
          <a:prstGeom prst="rect">
            <a:avLst/>
          </a:prstGeom>
          <a:noFill/>
        </p:spPr>
        <p:txBody>
          <a:bodyPr wrap="square" rtlCol="0">
            <a:spAutoFit/>
          </a:bodyPr>
          <a:lstStyle/>
          <a:p>
            <a:r>
              <a:rPr lang="en-US">
                <a:latin typeface="+mj-lt"/>
              </a:rPr>
              <a:t>Allen Bradley CompactLogix</a:t>
            </a:r>
          </a:p>
        </p:txBody>
      </p:sp>
      <p:grpSp>
        <p:nvGrpSpPr>
          <p:cNvPr id="23" name="Group 22">
            <a:extLst>
              <a:ext uri="{FF2B5EF4-FFF2-40B4-BE49-F238E27FC236}">
                <a16:creationId xmlns:a16="http://schemas.microsoft.com/office/drawing/2014/main" id="{12C99289-2EE4-3FB9-5809-E928AE39CFE9}"/>
              </a:ext>
            </a:extLst>
          </p:cNvPr>
          <p:cNvGrpSpPr/>
          <p:nvPr/>
        </p:nvGrpSpPr>
        <p:grpSpPr>
          <a:xfrm>
            <a:off x="7464260" y="1760247"/>
            <a:ext cx="3111122" cy="3527419"/>
            <a:chOff x="7144220" y="1760247"/>
            <a:chExt cx="3111122" cy="3527419"/>
          </a:xfrm>
        </p:grpSpPr>
        <p:pic>
          <p:nvPicPr>
            <p:cNvPr id="7" name="Picture 6" descr="A close-up of a grey electronic device&#10;&#10;AI-generated content may be incorrect.">
              <a:extLst>
                <a:ext uri="{FF2B5EF4-FFF2-40B4-BE49-F238E27FC236}">
                  <a16:creationId xmlns:a16="http://schemas.microsoft.com/office/drawing/2014/main" id="{1B5A78CE-9BE7-C19A-A757-ACEF23B86BCC}"/>
                </a:ext>
              </a:extLst>
            </p:cNvPr>
            <p:cNvPicPr>
              <a:picLocks noChangeAspect="1"/>
            </p:cNvPicPr>
            <p:nvPr/>
          </p:nvPicPr>
          <p:blipFill>
            <a:blip r:embed="rId7"/>
            <a:stretch>
              <a:fillRect/>
            </a:stretch>
          </p:blipFill>
          <p:spPr>
            <a:xfrm>
              <a:off x="7144220" y="1924291"/>
              <a:ext cx="3111122" cy="3363375"/>
            </a:xfrm>
            <a:prstGeom prst="rect">
              <a:avLst/>
            </a:prstGeom>
          </p:spPr>
        </p:pic>
        <p:sp>
          <p:nvSpPr>
            <p:cNvPr id="14" name="TextBox 13">
              <a:extLst>
                <a:ext uri="{FF2B5EF4-FFF2-40B4-BE49-F238E27FC236}">
                  <a16:creationId xmlns:a16="http://schemas.microsoft.com/office/drawing/2014/main" id="{C7CAB4F6-D776-9B25-AD4B-B8D078F3EED9}"/>
                </a:ext>
              </a:extLst>
            </p:cNvPr>
            <p:cNvSpPr txBox="1"/>
            <p:nvPr/>
          </p:nvSpPr>
          <p:spPr>
            <a:xfrm>
              <a:off x="7455337" y="1760247"/>
              <a:ext cx="2488888" cy="369332"/>
            </a:xfrm>
            <a:prstGeom prst="rect">
              <a:avLst/>
            </a:prstGeom>
            <a:noFill/>
          </p:spPr>
          <p:txBody>
            <a:bodyPr wrap="square" rtlCol="0">
              <a:spAutoFit/>
            </a:bodyPr>
            <a:lstStyle/>
            <a:p>
              <a:r>
                <a:rPr lang="en-US">
                  <a:latin typeface="+mj-lt"/>
                </a:rPr>
                <a:t>Expansion module</a:t>
              </a:r>
            </a:p>
          </p:txBody>
        </p:sp>
      </p:grpSp>
      <p:sp>
        <p:nvSpPr>
          <p:cNvPr id="15" name="Oval 14">
            <a:extLst>
              <a:ext uri="{FF2B5EF4-FFF2-40B4-BE49-F238E27FC236}">
                <a16:creationId xmlns:a16="http://schemas.microsoft.com/office/drawing/2014/main" id="{4577FEF8-7CBB-08FF-54C4-CBA4E10D25E3}"/>
              </a:ext>
            </a:extLst>
          </p:cNvPr>
          <p:cNvSpPr/>
          <p:nvPr/>
        </p:nvSpPr>
        <p:spPr>
          <a:xfrm>
            <a:off x="781748" y="4415010"/>
            <a:ext cx="2519443" cy="638314"/>
          </a:xfrm>
          <a:prstGeom prst="ellipse">
            <a:avLst/>
          </a:prstGeom>
          <a:solidFill>
            <a:schemeClr val="accent1">
              <a:alpha val="0"/>
            </a:schemeClr>
          </a:solidFill>
          <a:ln w="1016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A6C781F-1D95-A7AD-FD27-D9C5832662AA}"/>
              </a:ext>
            </a:extLst>
          </p:cNvPr>
          <p:cNvSpPr/>
          <p:nvPr/>
        </p:nvSpPr>
        <p:spPr>
          <a:xfrm>
            <a:off x="7585363" y="3017075"/>
            <a:ext cx="1175321" cy="1383094"/>
          </a:xfrm>
          <a:prstGeom prst="ellipse">
            <a:avLst/>
          </a:prstGeom>
          <a:solidFill>
            <a:schemeClr val="accent1">
              <a:alpha val="0"/>
            </a:schemeClr>
          </a:solidFill>
          <a:ln w="1016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A1CCA9D-75A7-2DE7-FB7C-F3BA85635F11}"/>
              </a:ext>
            </a:extLst>
          </p:cNvPr>
          <p:cNvSpPr txBox="1"/>
          <p:nvPr/>
        </p:nvSpPr>
        <p:spPr>
          <a:xfrm>
            <a:off x="6374728" y="2955983"/>
            <a:ext cx="1400649" cy="369332"/>
          </a:xfrm>
          <a:prstGeom prst="rect">
            <a:avLst/>
          </a:prstGeom>
          <a:noFill/>
        </p:spPr>
        <p:txBody>
          <a:bodyPr wrap="square" rtlCol="0">
            <a:spAutoFit/>
          </a:bodyPr>
          <a:lstStyle/>
          <a:p>
            <a:r>
              <a:rPr lang="en-US">
                <a:solidFill>
                  <a:schemeClr val="bg2"/>
                </a:solidFill>
                <a:latin typeface="+mj-lt"/>
              </a:rPr>
              <a:t>8 outputs</a:t>
            </a:r>
          </a:p>
        </p:txBody>
      </p:sp>
      <p:grpSp>
        <p:nvGrpSpPr>
          <p:cNvPr id="19" name="Group 18">
            <a:extLst>
              <a:ext uri="{FF2B5EF4-FFF2-40B4-BE49-F238E27FC236}">
                <a16:creationId xmlns:a16="http://schemas.microsoft.com/office/drawing/2014/main" id="{A8379F83-2A96-D986-85DB-B8C7080D3FE4}"/>
              </a:ext>
            </a:extLst>
          </p:cNvPr>
          <p:cNvGrpSpPr/>
          <p:nvPr/>
        </p:nvGrpSpPr>
        <p:grpSpPr>
          <a:xfrm>
            <a:off x="3737284" y="2586651"/>
            <a:ext cx="3234298" cy="1951798"/>
            <a:chOff x="3740356" y="2594711"/>
            <a:chExt cx="3234298" cy="1951798"/>
          </a:xfrm>
        </p:grpSpPr>
        <p:pic>
          <p:nvPicPr>
            <p:cNvPr id="20" name="Picture 19" descr="A blue square with white symbol&#10;&#10;Description automatically generated">
              <a:extLst>
                <a:ext uri="{FF2B5EF4-FFF2-40B4-BE49-F238E27FC236}">
                  <a16:creationId xmlns:a16="http://schemas.microsoft.com/office/drawing/2014/main" id="{A3ADA690-D567-3BD4-C2DD-BE7ACF423B32}"/>
                </a:ext>
              </a:extLst>
            </p:cNvPr>
            <p:cNvPicPr>
              <a:picLocks noChangeAspect="1"/>
            </p:cNvPicPr>
            <p:nvPr/>
          </p:nvPicPr>
          <p:blipFill>
            <a:blip r:embed="rId8"/>
            <a:stretch>
              <a:fillRect/>
            </a:stretch>
          </p:blipFill>
          <p:spPr>
            <a:xfrm>
              <a:off x="3740356" y="2929360"/>
              <a:ext cx="3234298" cy="1617149"/>
            </a:xfrm>
            <a:prstGeom prst="rect">
              <a:avLst/>
            </a:prstGeom>
          </p:spPr>
        </p:pic>
        <p:sp>
          <p:nvSpPr>
            <p:cNvPr id="13" name="TextBox 12">
              <a:extLst>
                <a:ext uri="{FF2B5EF4-FFF2-40B4-BE49-F238E27FC236}">
                  <a16:creationId xmlns:a16="http://schemas.microsoft.com/office/drawing/2014/main" id="{53A57754-829F-6DA2-00D9-F0A9ED16353D}"/>
                </a:ext>
              </a:extLst>
            </p:cNvPr>
            <p:cNvSpPr txBox="1"/>
            <p:nvPr/>
          </p:nvSpPr>
          <p:spPr>
            <a:xfrm>
              <a:off x="4166160" y="2594711"/>
              <a:ext cx="2382690" cy="369332"/>
            </a:xfrm>
            <a:prstGeom prst="rect">
              <a:avLst/>
            </a:prstGeom>
            <a:noFill/>
          </p:spPr>
          <p:txBody>
            <a:bodyPr wrap="square" rtlCol="0">
              <a:spAutoFit/>
            </a:bodyPr>
            <a:lstStyle/>
            <a:p>
              <a:r>
                <a:rPr lang="en-US">
                  <a:latin typeface="+mj-lt"/>
                </a:rPr>
                <a:t>Arduino PLC IDE</a:t>
              </a:r>
            </a:p>
          </p:txBody>
        </p:sp>
      </p:grpSp>
      <p:sp>
        <p:nvSpPr>
          <p:cNvPr id="21" name="TextBox 20">
            <a:extLst>
              <a:ext uri="{FF2B5EF4-FFF2-40B4-BE49-F238E27FC236}">
                <a16:creationId xmlns:a16="http://schemas.microsoft.com/office/drawing/2014/main" id="{F4C4D1CE-3303-1FA3-2F1F-36B8D223E58B}"/>
              </a:ext>
            </a:extLst>
          </p:cNvPr>
          <p:cNvSpPr txBox="1"/>
          <p:nvPr/>
        </p:nvSpPr>
        <p:spPr>
          <a:xfrm>
            <a:off x="3273994" y="4793620"/>
            <a:ext cx="1435154" cy="369332"/>
          </a:xfrm>
          <a:prstGeom prst="rect">
            <a:avLst/>
          </a:prstGeom>
          <a:noFill/>
        </p:spPr>
        <p:txBody>
          <a:bodyPr wrap="square" rtlCol="0">
            <a:spAutoFit/>
          </a:bodyPr>
          <a:lstStyle/>
          <a:p>
            <a:r>
              <a:rPr lang="en-US">
                <a:solidFill>
                  <a:schemeClr val="bg2"/>
                </a:solidFill>
                <a:latin typeface="+mj-lt"/>
              </a:rPr>
              <a:t>4 outputs</a:t>
            </a:r>
          </a:p>
        </p:txBody>
      </p:sp>
    </p:spTree>
    <p:extLst>
      <p:ext uri="{BB962C8B-B14F-4D97-AF65-F5344CB8AC3E}">
        <p14:creationId xmlns:p14="http://schemas.microsoft.com/office/powerpoint/2010/main" val="394112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strVal val="ppt_w*0.70"/>
                                          </p:val>
                                        </p:tav>
                                      </p:tavLst>
                                    </p:anim>
                                    <p:anim calcmode="lin" valueType="num">
                                      <p:cBhvr>
                                        <p:cTn id="7" dur="500"/>
                                        <p:tgtEl>
                                          <p:spTgt spid="11"/>
                                        </p:tgtEl>
                                        <p:attrNameLst>
                                          <p:attrName>ppt_h</p:attrName>
                                        </p:attrNameLst>
                                      </p:cBhvr>
                                      <p:tavLst>
                                        <p:tav tm="0">
                                          <p:val>
                                            <p:strVal val="ppt_h"/>
                                          </p:val>
                                        </p:tav>
                                        <p:tav tm="100000">
                                          <p:val>
                                            <p:strVal val="ppt_h"/>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par>
                                <p:cTn id="10" presetID="55" presetClass="exit" presetSubtype="0" fill="hold" nodeType="withEffect">
                                  <p:stCondLst>
                                    <p:cond delay="0"/>
                                  </p:stCondLst>
                                  <p:childTnLst>
                                    <p:anim calcmode="lin" valueType="num">
                                      <p:cBhvr>
                                        <p:cTn id="11" dur="500"/>
                                        <p:tgtEl>
                                          <p:spTgt spid="2"/>
                                        </p:tgtEl>
                                        <p:attrNameLst>
                                          <p:attrName>ppt_w</p:attrName>
                                        </p:attrNameLst>
                                      </p:cBhvr>
                                      <p:tavLst>
                                        <p:tav tm="0">
                                          <p:val>
                                            <p:strVal val="ppt_w"/>
                                          </p:val>
                                        </p:tav>
                                        <p:tav tm="100000">
                                          <p:val>
                                            <p:strVal val="ppt_w*0.70"/>
                                          </p:val>
                                        </p:tav>
                                      </p:tavLst>
                                    </p:anim>
                                    <p:anim calcmode="lin" valueType="num">
                                      <p:cBhvr>
                                        <p:cTn id="12" dur="500"/>
                                        <p:tgtEl>
                                          <p:spTgt spid="2"/>
                                        </p:tgtEl>
                                        <p:attrNameLst>
                                          <p:attrName>ppt_h</p:attrName>
                                        </p:attrNameLst>
                                      </p:cBhvr>
                                      <p:tavLst>
                                        <p:tav tm="0">
                                          <p:val>
                                            <p:strVal val="ppt_h"/>
                                          </p:val>
                                        </p:tav>
                                        <p:tav tm="100000">
                                          <p:val>
                                            <p:strVal val="ppt_h"/>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1367 0.00787 L -0.07877 0.00741 " pathEditMode="relative" rAng="0" ptsTypes="AA">
                                      <p:cBhvr>
                                        <p:cTn id="18" dur="2000" fill="hold"/>
                                        <p:tgtEl>
                                          <p:spTgt spid="12"/>
                                        </p:tgtEl>
                                        <p:attrNameLst>
                                          <p:attrName>ppt_x</p:attrName>
                                          <p:attrName>ppt_y</p:attrName>
                                        </p:attrNameLst>
                                      </p:cBhvr>
                                      <p:rCtr x="-3255" y="-23"/>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8"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57</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Budget</a:t>
            </a:r>
          </a:p>
        </p:txBody>
      </p:sp>
      <p:pic>
        <p:nvPicPr>
          <p:cNvPr id="8" name="Picture 7" descr="A black electronic device with green lights&#10;&#10;Description automatically generated">
            <a:extLst>
              <a:ext uri="{FF2B5EF4-FFF2-40B4-BE49-F238E27FC236}">
                <a16:creationId xmlns:a16="http://schemas.microsoft.com/office/drawing/2014/main" id="{81D69B7E-B26D-7DDE-B51A-AA32863D43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802976" y="-356441"/>
            <a:ext cx="2201051" cy="2201051"/>
          </a:xfrm>
          <a:prstGeom prst="rect">
            <a:avLst/>
          </a:prstGeom>
        </p:spPr>
      </p:pic>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p:txBody>
          <a:bodyPr/>
          <a:lstStyle/>
          <a:p>
            <a:r>
              <a:rPr lang="en-US"/>
              <a:t>Onyx Oh</a:t>
            </a:r>
          </a:p>
        </p:txBody>
      </p:sp>
      <p:pic>
        <p:nvPicPr>
          <p:cNvPr id="7" name="Picture 6"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551D8362-C6ED-6EEE-5D35-22BC5BCF7E5D}"/>
              </a:ext>
            </a:extLst>
          </p:cNvPr>
          <p:cNvPicPr>
            <a:picLocks noChangeAspect="1"/>
          </p:cNvPicPr>
          <p:nvPr/>
        </p:nvPicPr>
        <p:blipFill>
          <a:blip r:embed="rId5"/>
          <a:stretch>
            <a:fillRect/>
          </a:stretch>
        </p:blipFill>
        <p:spPr>
          <a:xfrm>
            <a:off x="1487277" y="1714616"/>
            <a:ext cx="7197686" cy="4098960"/>
          </a:xfrm>
          <a:prstGeom prst="rect">
            <a:avLst/>
          </a:prstGeom>
          <a:ln>
            <a:noFill/>
          </a:ln>
        </p:spPr>
      </p:pic>
    </p:spTree>
    <p:extLst>
      <p:ext uri="{BB962C8B-B14F-4D97-AF65-F5344CB8AC3E}">
        <p14:creationId xmlns:p14="http://schemas.microsoft.com/office/powerpoint/2010/main" val="1207842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524CEEE7-9C44-902E-D0CF-C16FD6CA5661}"/>
              </a:ext>
            </a:extLst>
          </p:cNvPr>
          <p:cNvGraphicFramePr>
            <a:graphicFrameLocks noGrp="1"/>
          </p:cNvGraphicFramePr>
          <p:nvPr>
            <p:ph idx="1"/>
            <p:extLst>
              <p:ext uri="{D42A27DB-BD31-4B8C-83A1-F6EECF244321}">
                <p14:modId xmlns:p14="http://schemas.microsoft.com/office/powerpoint/2010/main" val="2600632124"/>
              </p:ext>
            </p:extLst>
          </p:nvPr>
        </p:nvGraphicFramePr>
        <p:xfrm>
          <a:off x="449577" y="1996441"/>
          <a:ext cx="9753593" cy="2865117"/>
        </p:xfrm>
        <a:graphic>
          <a:graphicData uri="http://schemas.openxmlformats.org/drawingml/2006/table">
            <a:tbl>
              <a:tblPr firstRow="1" bandRow="1">
                <a:tableStyleId>{5C22544A-7EE6-4342-B048-85BDC9FD1C3A}</a:tableStyleId>
              </a:tblPr>
              <a:tblGrid>
                <a:gridCol w="1557865">
                  <a:extLst>
                    <a:ext uri="{9D8B030D-6E8A-4147-A177-3AD203B41FA5}">
                      <a16:colId xmlns:a16="http://schemas.microsoft.com/office/drawing/2014/main" val="3050854085"/>
                    </a:ext>
                  </a:extLst>
                </a:gridCol>
                <a:gridCol w="4030133">
                  <a:extLst>
                    <a:ext uri="{9D8B030D-6E8A-4147-A177-3AD203B41FA5}">
                      <a16:colId xmlns:a16="http://schemas.microsoft.com/office/drawing/2014/main" val="3690649562"/>
                    </a:ext>
                  </a:extLst>
                </a:gridCol>
                <a:gridCol w="4165595">
                  <a:extLst>
                    <a:ext uri="{9D8B030D-6E8A-4147-A177-3AD203B41FA5}">
                      <a16:colId xmlns:a16="http://schemas.microsoft.com/office/drawing/2014/main" val="2851757017"/>
                    </a:ext>
                  </a:extLst>
                </a:gridCol>
              </a:tblGrid>
              <a:tr h="370840">
                <a:tc>
                  <a:txBody>
                    <a:bodyPr/>
                    <a:lstStyle/>
                    <a:p>
                      <a:r>
                        <a:rPr lang="en-US"/>
                        <a:t>Item #</a:t>
                      </a:r>
                    </a:p>
                  </a:txBody>
                  <a:tcPr>
                    <a:solidFill>
                      <a:schemeClr val="bg2"/>
                    </a:solidFill>
                  </a:tcPr>
                </a:tc>
                <a:tc>
                  <a:txBody>
                    <a:bodyPr/>
                    <a:lstStyle/>
                    <a:p>
                      <a:r>
                        <a:rPr lang="en-US"/>
                        <a:t>Item Description</a:t>
                      </a:r>
                    </a:p>
                  </a:txBody>
                  <a:tcPr>
                    <a:solidFill>
                      <a:schemeClr val="bg2"/>
                    </a:solidFill>
                  </a:tcPr>
                </a:tc>
                <a:tc>
                  <a:txBody>
                    <a:bodyPr/>
                    <a:lstStyle/>
                    <a:p>
                      <a:r>
                        <a:rPr lang="en-US"/>
                        <a:t>Cost</a:t>
                      </a:r>
                    </a:p>
                  </a:txBody>
                  <a:tcPr>
                    <a:solidFill>
                      <a:schemeClr val="bg2"/>
                    </a:solidFill>
                  </a:tcPr>
                </a:tc>
                <a:extLst>
                  <a:ext uri="{0D108BD9-81ED-4DB2-BD59-A6C34878D82A}">
                    <a16:rowId xmlns:a16="http://schemas.microsoft.com/office/drawing/2014/main" val="825032243"/>
                  </a:ext>
                </a:extLst>
              </a:tr>
              <a:tr h="370840">
                <a:tc>
                  <a:txBody>
                    <a:bodyPr/>
                    <a:lstStyle/>
                    <a:p>
                      <a:r>
                        <a:rPr lang="en-US"/>
                        <a:t>1</a:t>
                      </a:r>
                    </a:p>
                  </a:txBody>
                  <a:tcPr>
                    <a:solidFill>
                      <a:schemeClr val="bg2">
                        <a:lumMod val="40000"/>
                        <a:lumOff val="60000"/>
                      </a:schemeClr>
                    </a:solidFill>
                  </a:tcPr>
                </a:tc>
                <a:tc>
                  <a:txBody>
                    <a:bodyPr/>
                    <a:lstStyle/>
                    <a:p>
                      <a:r>
                        <a:rPr lang="en-US"/>
                        <a:t>DC Motor</a:t>
                      </a:r>
                    </a:p>
                  </a:txBody>
                  <a:tcPr>
                    <a:solidFill>
                      <a:schemeClr val="bg2">
                        <a:lumMod val="40000"/>
                        <a:lumOff val="60000"/>
                      </a:schemeClr>
                    </a:solidFill>
                  </a:tcPr>
                </a:tc>
                <a:tc>
                  <a:txBody>
                    <a:bodyPr/>
                    <a:lstStyle/>
                    <a:p>
                      <a:r>
                        <a:rPr lang="en-US"/>
                        <a:t>$2.95</a:t>
                      </a:r>
                    </a:p>
                  </a:txBody>
                  <a:tcPr>
                    <a:solidFill>
                      <a:schemeClr val="bg2">
                        <a:lumMod val="40000"/>
                        <a:lumOff val="60000"/>
                      </a:schemeClr>
                    </a:solidFill>
                  </a:tcPr>
                </a:tc>
                <a:extLst>
                  <a:ext uri="{0D108BD9-81ED-4DB2-BD59-A6C34878D82A}">
                    <a16:rowId xmlns:a16="http://schemas.microsoft.com/office/drawing/2014/main" val="3415216401"/>
                  </a:ext>
                </a:extLst>
              </a:tr>
              <a:tr h="370840">
                <a:tc>
                  <a:txBody>
                    <a:bodyPr/>
                    <a:lstStyle/>
                    <a:p>
                      <a:r>
                        <a:rPr lang="en-US"/>
                        <a:t>2</a:t>
                      </a:r>
                    </a:p>
                  </a:txBody>
                  <a:tcPr>
                    <a:solidFill>
                      <a:schemeClr val="bg2">
                        <a:lumMod val="20000"/>
                        <a:lumOff val="80000"/>
                      </a:schemeClr>
                    </a:solidFill>
                  </a:tcPr>
                </a:tc>
                <a:tc>
                  <a:txBody>
                    <a:bodyPr/>
                    <a:lstStyle/>
                    <a:p>
                      <a:r>
                        <a:rPr lang="en-US"/>
                        <a:t>Stepper Motor</a:t>
                      </a:r>
                    </a:p>
                  </a:txBody>
                  <a:tcPr>
                    <a:solidFill>
                      <a:schemeClr val="bg2">
                        <a:lumMod val="20000"/>
                        <a:lumOff val="80000"/>
                      </a:schemeClr>
                    </a:solidFill>
                  </a:tcPr>
                </a:tc>
                <a:tc>
                  <a:txBody>
                    <a:bodyPr/>
                    <a:lstStyle/>
                    <a:p>
                      <a:r>
                        <a:rPr lang="en-US"/>
                        <a:t>$15.94</a:t>
                      </a:r>
                    </a:p>
                  </a:txBody>
                  <a:tcPr>
                    <a:solidFill>
                      <a:schemeClr val="bg2">
                        <a:lumMod val="20000"/>
                        <a:lumOff val="80000"/>
                      </a:schemeClr>
                    </a:solidFill>
                  </a:tcPr>
                </a:tc>
                <a:extLst>
                  <a:ext uri="{0D108BD9-81ED-4DB2-BD59-A6C34878D82A}">
                    <a16:rowId xmlns:a16="http://schemas.microsoft.com/office/drawing/2014/main" val="1544428894"/>
                  </a:ext>
                </a:extLst>
              </a:tr>
              <a:tr h="370840">
                <a:tc>
                  <a:txBody>
                    <a:bodyPr/>
                    <a:lstStyle/>
                    <a:p>
                      <a:r>
                        <a:rPr lang="en-US"/>
                        <a:t>3</a:t>
                      </a:r>
                    </a:p>
                  </a:txBody>
                  <a:tcPr>
                    <a:solidFill>
                      <a:schemeClr val="bg2">
                        <a:lumMod val="40000"/>
                        <a:lumOff val="60000"/>
                      </a:schemeClr>
                    </a:solidFill>
                  </a:tcPr>
                </a:tc>
                <a:tc>
                  <a:txBody>
                    <a:bodyPr/>
                    <a:lstStyle/>
                    <a:p>
                      <a:r>
                        <a:rPr lang="en-US"/>
                        <a:t>Break Beam Sensor</a:t>
                      </a:r>
                    </a:p>
                  </a:txBody>
                  <a:tcPr>
                    <a:solidFill>
                      <a:schemeClr val="bg2">
                        <a:lumMod val="40000"/>
                        <a:lumOff val="60000"/>
                      </a:schemeClr>
                    </a:solidFill>
                  </a:tcPr>
                </a:tc>
                <a:tc>
                  <a:txBody>
                    <a:bodyPr/>
                    <a:lstStyle/>
                    <a:p>
                      <a:r>
                        <a:rPr lang="en-US"/>
                        <a:t>$3.59</a:t>
                      </a:r>
                    </a:p>
                  </a:txBody>
                  <a:tcPr>
                    <a:solidFill>
                      <a:schemeClr val="bg2">
                        <a:lumMod val="40000"/>
                        <a:lumOff val="60000"/>
                      </a:schemeClr>
                    </a:solidFill>
                  </a:tcPr>
                </a:tc>
                <a:extLst>
                  <a:ext uri="{0D108BD9-81ED-4DB2-BD59-A6C34878D82A}">
                    <a16:rowId xmlns:a16="http://schemas.microsoft.com/office/drawing/2014/main" val="1779655462"/>
                  </a:ext>
                </a:extLst>
              </a:tr>
              <a:tr h="370840">
                <a:tc>
                  <a:txBody>
                    <a:bodyPr/>
                    <a:lstStyle/>
                    <a:p>
                      <a:r>
                        <a:rPr lang="en-US"/>
                        <a:t>4</a:t>
                      </a:r>
                    </a:p>
                  </a:txBody>
                  <a:tcPr>
                    <a:solidFill>
                      <a:schemeClr val="bg2">
                        <a:lumMod val="20000"/>
                        <a:lumOff val="80000"/>
                      </a:schemeClr>
                    </a:solidFill>
                  </a:tcPr>
                </a:tc>
                <a:tc>
                  <a:txBody>
                    <a:bodyPr/>
                    <a:lstStyle/>
                    <a:p>
                      <a:r>
                        <a:rPr lang="en-US"/>
                        <a:t>Hardware (Wires, breadboards, electronics)</a:t>
                      </a:r>
                    </a:p>
                  </a:txBody>
                  <a:tcPr>
                    <a:solidFill>
                      <a:schemeClr val="bg2">
                        <a:lumMod val="20000"/>
                        <a:lumOff val="80000"/>
                      </a:schemeClr>
                    </a:solidFill>
                  </a:tcPr>
                </a:tc>
                <a:tc>
                  <a:txBody>
                    <a:bodyPr/>
                    <a:lstStyle/>
                    <a:p>
                      <a:r>
                        <a:rPr lang="en-US"/>
                        <a:t>$30.00</a:t>
                      </a:r>
                    </a:p>
                  </a:txBody>
                  <a:tcPr>
                    <a:solidFill>
                      <a:schemeClr val="bg2">
                        <a:lumMod val="20000"/>
                        <a:lumOff val="80000"/>
                      </a:schemeClr>
                    </a:solidFill>
                  </a:tcPr>
                </a:tc>
                <a:extLst>
                  <a:ext uri="{0D108BD9-81ED-4DB2-BD59-A6C34878D82A}">
                    <a16:rowId xmlns:a16="http://schemas.microsoft.com/office/drawing/2014/main" val="3927025192"/>
                  </a:ext>
                </a:extLst>
              </a:tr>
              <a:tr h="370839">
                <a:tc>
                  <a:txBody>
                    <a:bodyPr/>
                    <a:lstStyle/>
                    <a:p>
                      <a:pPr lvl="0">
                        <a:buNone/>
                      </a:pPr>
                      <a:r>
                        <a:rPr lang="en-US"/>
                        <a:t>5</a:t>
                      </a:r>
                    </a:p>
                  </a:txBody>
                  <a:tcPr>
                    <a:solidFill>
                      <a:schemeClr val="bg2">
                        <a:lumMod val="40000"/>
                        <a:lumOff val="60000"/>
                      </a:schemeClr>
                    </a:solidFill>
                  </a:tcPr>
                </a:tc>
                <a:tc>
                  <a:txBody>
                    <a:bodyPr/>
                    <a:lstStyle/>
                    <a:p>
                      <a:pPr lvl="0">
                        <a:buNone/>
                      </a:pPr>
                      <a:r>
                        <a:rPr lang="en-US"/>
                        <a:t>Arduino OPTA PLC</a:t>
                      </a:r>
                    </a:p>
                  </a:txBody>
                  <a:tcPr>
                    <a:solidFill>
                      <a:schemeClr val="bg2">
                        <a:lumMod val="40000"/>
                        <a:lumOff val="60000"/>
                      </a:schemeClr>
                    </a:solidFill>
                  </a:tcPr>
                </a:tc>
                <a:tc>
                  <a:txBody>
                    <a:bodyPr/>
                    <a:lstStyle/>
                    <a:p>
                      <a:pPr lvl="0">
                        <a:buNone/>
                      </a:pPr>
                      <a:r>
                        <a:rPr lang="en-US"/>
                        <a:t>$159.95</a:t>
                      </a:r>
                    </a:p>
                  </a:txBody>
                  <a:tcPr>
                    <a:solidFill>
                      <a:schemeClr val="bg2">
                        <a:lumMod val="40000"/>
                        <a:lumOff val="60000"/>
                      </a:schemeClr>
                    </a:solidFill>
                  </a:tcPr>
                </a:tc>
                <a:extLst>
                  <a:ext uri="{0D108BD9-81ED-4DB2-BD59-A6C34878D82A}">
                    <a16:rowId xmlns:a16="http://schemas.microsoft.com/office/drawing/2014/main" val="1940414497"/>
                  </a:ext>
                </a:extLst>
              </a:tr>
              <a:tr h="370838">
                <a:tc>
                  <a:txBody>
                    <a:bodyPr/>
                    <a:lstStyle/>
                    <a:p>
                      <a:pPr lvl="0">
                        <a:buNone/>
                      </a:pPr>
                      <a:r>
                        <a:rPr lang="en-US"/>
                        <a:t>6</a:t>
                      </a:r>
                    </a:p>
                  </a:txBody>
                  <a:tcPr>
                    <a:solidFill>
                      <a:schemeClr val="bg2">
                        <a:lumMod val="20000"/>
                        <a:lumOff val="80000"/>
                      </a:schemeClr>
                    </a:solidFill>
                  </a:tcPr>
                </a:tc>
                <a:tc>
                  <a:txBody>
                    <a:bodyPr/>
                    <a:lstStyle/>
                    <a:p>
                      <a:pPr lvl="0">
                        <a:buNone/>
                      </a:pPr>
                      <a:r>
                        <a:rPr lang="en-US"/>
                        <a:t>Arduino Expansion Module</a:t>
                      </a:r>
                    </a:p>
                  </a:txBody>
                  <a:tcPr>
                    <a:solidFill>
                      <a:schemeClr val="bg2">
                        <a:lumMod val="20000"/>
                        <a:lumOff val="80000"/>
                      </a:schemeClr>
                    </a:solidFill>
                  </a:tcPr>
                </a:tc>
                <a:tc>
                  <a:txBody>
                    <a:bodyPr/>
                    <a:lstStyle/>
                    <a:p>
                      <a:pPr lvl="0">
                        <a:buNone/>
                      </a:pPr>
                      <a:r>
                        <a:rPr lang="en-US"/>
                        <a:t>$139.80</a:t>
                      </a:r>
                    </a:p>
                  </a:txBody>
                  <a:tcPr>
                    <a:solidFill>
                      <a:schemeClr val="bg2">
                        <a:lumMod val="20000"/>
                        <a:lumOff val="80000"/>
                      </a:schemeClr>
                    </a:solidFill>
                  </a:tcPr>
                </a:tc>
                <a:extLst>
                  <a:ext uri="{0D108BD9-81ED-4DB2-BD59-A6C34878D82A}">
                    <a16:rowId xmlns:a16="http://schemas.microsoft.com/office/drawing/2014/main" val="1186946338"/>
                  </a:ext>
                </a:extLst>
              </a:tr>
            </a:tbl>
          </a:graphicData>
        </a:graphic>
      </p:graphicFrame>
      <p:sp>
        <p:nvSpPr>
          <p:cNvPr id="3" name="Footer Placeholder 2">
            <a:extLst>
              <a:ext uri="{FF2B5EF4-FFF2-40B4-BE49-F238E27FC236}">
                <a16:creationId xmlns:a16="http://schemas.microsoft.com/office/drawing/2014/main" id="{73F57A0D-2B04-489D-67A2-6F6FCB83E954}"/>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463A68BB-E49E-412B-F2B5-2448BA3A09B1}"/>
              </a:ext>
            </a:extLst>
          </p:cNvPr>
          <p:cNvSpPr>
            <a:spLocks noGrp="1"/>
          </p:cNvSpPr>
          <p:nvPr>
            <p:ph type="sldNum" sz="quarter" idx="12"/>
          </p:nvPr>
        </p:nvSpPr>
        <p:spPr/>
        <p:txBody>
          <a:bodyPr/>
          <a:lstStyle/>
          <a:p>
            <a:fld id="{A5AEF524-62EC-C340-82A1-9F47B6C43E55}" type="slidenum">
              <a:rPr lang="en-US" smtClean="0"/>
              <a:t>58</a:t>
            </a:fld>
            <a:endParaRPr lang="en-US"/>
          </a:p>
        </p:txBody>
      </p:sp>
      <p:sp>
        <p:nvSpPr>
          <p:cNvPr id="5" name="Title 4">
            <a:extLst>
              <a:ext uri="{FF2B5EF4-FFF2-40B4-BE49-F238E27FC236}">
                <a16:creationId xmlns:a16="http://schemas.microsoft.com/office/drawing/2014/main" id="{62D68DCF-FA4C-4A98-CAE0-F0DD498F3C8B}"/>
              </a:ext>
            </a:extLst>
          </p:cNvPr>
          <p:cNvSpPr>
            <a:spLocks noGrp="1"/>
          </p:cNvSpPr>
          <p:nvPr>
            <p:ph type="title"/>
          </p:nvPr>
        </p:nvSpPr>
        <p:spPr/>
        <p:txBody>
          <a:bodyPr/>
          <a:lstStyle/>
          <a:p>
            <a:r>
              <a:rPr lang="en-US"/>
              <a:t>Cost Per Lab Set Up</a:t>
            </a:r>
          </a:p>
        </p:txBody>
      </p:sp>
      <p:sp>
        <p:nvSpPr>
          <p:cNvPr id="6" name="Text Placeholder 5">
            <a:extLst>
              <a:ext uri="{FF2B5EF4-FFF2-40B4-BE49-F238E27FC236}">
                <a16:creationId xmlns:a16="http://schemas.microsoft.com/office/drawing/2014/main" id="{048A0523-5F94-3E46-DEC4-13D11939526E}"/>
              </a:ext>
            </a:extLst>
          </p:cNvPr>
          <p:cNvSpPr>
            <a:spLocks noGrp="1"/>
          </p:cNvSpPr>
          <p:nvPr>
            <p:ph type="body" sz="quarter" idx="21"/>
          </p:nvPr>
        </p:nvSpPr>
        <p:spPr/>
        <p:txBody>
          <a:bodyPr/>
          <a:lstStyle/>
          <a:p>
            <a:r>
              <a:rPr lang="en-US"/>
              <a:t>Onyx Oh</a:t>
            </a:r>
          </a:p>
        </p:txBody>
      </p:sp>
      <p:sp>
        <p:nvSpPr>
          <p:cNvPr id="2" name="TextBox 1">
            <a:extLst>
              <a:ext uri="{FF2B5EF4-FFF2-40B4-BE49-F238E27FC236}">
                <a16:creationId xmlns:a16="http://schemas.microsoft.com/office/drawing/2014/main" id="{4B471EED-7CBE-8560-DC8C-55BD571B368F}"/>
              </a:ext>
            </a:extLst>
          </p:cNvPr>
          <p:cNvSpPr txBox="1"/>
          <p:nvPr/>
        </p:nvSpPr>
        <p:spPr>
          <a:xfrm>
            <a:off x="4074260" y="5440523"/>
            <a:ext cx="2504226" cy="553998"/>
          </a:xfrm>
          <a:prstGeom prst="rect">
            <a:avLst/>
          </a:prstGeom>
          <a:noFill/>
        </p:spPr>
        <p:txBody>
          <a:bodyPr wrap="square" rtlCol="0">
            <a:spAutoFit/>
          </a:bodyPr>
          <a:lstStyle/>
          <a:p>
            <a:r>
              <a:rPr lang="en-US" sz="3000">
                <a:latin typeface="+mj-lt"/>
              </a:rPr>
              <a:t> ≈ $352.23</a:t>
            </a:r>
          </a:p>
        </p:txBody>
      </p:sp>
    </p:spTree>
    <p:extLst>
      <p:ext uri="{BB962C8B-B14F-4D97-AF65-F5344CB8AC3E}">
        <p14:creationId xmlns:p14="http://schemas.microsoft.com/office/powerpoint/2010/main" val="13477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2F55C-49BF-C5D9-7A67-AB0BA7C7A33B}"/>
              </a:ext>
            </a:extLst>
          </p:cNvPr>
          <p:cNvSpPr>
            <a:spLocks noGrp="1"/>
          </p:cNvSpPr>
          <p:nvPr>
            <p:ph type="sldNum" sz="quarter" idx="12"/>
          </p:nvPr>
        </p:nvSpPr>
        <p:spPr/>
        <p:txBody>
          <a:bodyPr/>
          <a:lstStyle/>
          <a:p>
            <a:fld id="{A5AEF524-62EC-C340-82A1-9F47B6C43E55}" type="slidenum">
              <a:rPr lang="en-US" smtClean="0"/>
              <a:t>59</a:t>
            </a:fld>
            <a:endParaRPr lang="en-US"/>
          </a:p>
        </p:txBody>
      </p:sp>
      <p:sp>
        <p:nvSpPr>
          <p:cNvPr id="5" name="Title 4">
            <a:extLst>
              <a:ext uri="{FF2B5EF4-FFF2-40B4-BE49-F238E27FC236}">
                <a16:creationId xmlns:a16="http://schemas.microsoft.com/office/drawing/2014/main" id="{461847B3-1E5A-E7C1-BBF8-78A23DFF2BB7}"/>
              </a:ext>
            </a:extLst>
          </p:cNvPr>
          <p:cNvSpPr>
            <a:spLocks noGrp="1"/>
          </p:cNvSpPr>
          <p:nvPr>
            <p:ph type="title"/>
          </p:nvPr>
        </p:nvSpPr>
        <p:spPr/>
        <p:txBody>
          <a:bodyPr/>
          <a:lstStyle/>
          <a:p>
            <a:r>
              <a:rPr lang="en-US"/>
              <a:t>Scope Increase</a:t>
            </a:r>
          </a:p>
        </p:txBody>
      </p:sp>
      <p:sp>
        <p:nvSpPr>
          <p:cNvPr id="6" name="Text Placeholder 5">
            <a:extLst>
              <a:ext uri="{FF2B5EF4-FFF2-40B4-BE49-F238E27FC236}">
                <a16:creationId xmlns:a16="http://schemas.microsoft.com/office/drawing/2014/main" id="{8BC26245-73BC-11B7-76AE-C7BF23D28769}"/>
              </a:ext>
            </a:extLst>
          </p:cNvPr>
          <p:cNvSpPr>
            <a:spLocks noGrp="1"/>
          </p:cNvSpPr>
          <p:nvPr>
            <p:ph type="body" sz="quarter" idx="21"/>
          </p:nvPr>
        </p:nvSpPr>
        <p:spPr/>
        <p:txBody>
          <a:bodyPr/>
          <a:lstStyle/>
          <a:p>
            <a:endParaRPr lang="en-US">
              <a:ea typeface="Calibri"/>
            </a:endParaRPr>
          </a:p>
          <a:p>
            <a:r>
              <a:rPr lang="en-US">
                <a:ea typeface="Calibri"/>
              </a:rPr>
              <a:t>Mason Walters</a:t>
            </a:r>
            <a:endParaRPr lang="en-US">
              <a:solidFill>
                <a:srgbClr val="000000"/>
              </a:solidFill>
              <a:ea typeface="Calibri"/>
            </a:endParaRPr>
          </a:p>
          <a:p>
            <a:endParaRPr lang="en-US">
              <a:ea typeface="Calibri"/>
            </a:endParaRPr>
          </a:p>
        </p:txBody>
      </p:sp>
      <p:pic>
        <p:nvPicPr>
          <p:cNvPr id="10" name="Picture 9" descr="A black and white circular object&#10;&#10;AI-generated content may be incorrect.">
            <a:extLst>
              <a:ext uri="{FF2B5EF4-FFF2-40B4-BE49-F238E27FC236}">
                <a16:creationId xmlns:a16="http://schemas.microsoft.com/office/drawing/2014/main" id="{F5D5A858-FD91-806A-9AA8-10F990F62B90}"/>
              </a:ext>
            </a:extLst>
          </p:cNvPr>
          <p:cNvPicPr>
            <a:picLocks noChangeAspect="1"/>
          </p:cNvPicPr>
          <p:nvPr/>
        </p:nvPicPr>
        <p:blipFill>
          <a:blip r:embed="rId2"/>
          <a:stretch>
            <a:fillRect/>
          </a:stretch>
        </p:blipFill>
        <p:spPr>
          <a:xfrm>
            <a:off x="777394" y="2644029"/>
            <a:ext cx="1950412" cy="1954262"/>
          </a:xfrm>
          <a:prstGeom prst="rect">
            <a:avLst/>
          </a:prstGeom>
        </p:spPr>
      </p:pic>
      <p:graphicFrame>
        <p:nvGraphicFramePr>
          <p:cNvPr id="7" name="Diagram 6">
            <a:extLst>
              <a:ext uri="{FF2B5EF4-FFF2-40B4-BE49-F238E27FC236}">
                <a16:creationId xmlns:a16="http://schemas.microsoft.com/office/drawing/2014/main" id="{73468B65-EE8E-9287-6CC4-B43E86DAA604}"/>
              </a:ext>
            </a:extLst>
          </p:cNvPr>
          <p:cNvGraphicFramePr/>
          <p:nvPr>
            <p:extLst>
              <p:ext uri="{D42A27DB-BD31-4B8C-83A1-F6EECF244321}">
                <p14:modId xmlns:p14="http://schemas.microsoft.com/office/powerpoint/2010/main" val="674733326"/>
              </p:ext>
            </p:extLst>
          </p:nvPr>
        </p:nvGraphicFramePr>
        <p:xfrm>
          <a:off x="3202066" y="2265864"/>
          <a:ext cx="7237334" cy="4491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Photocopier outline">
            <a:extLst>
              <a:ext uri="{FF2B5EF4-FFF2-40B4-BE49-F238E27FC236}">
                <a16:creationId xmlns:a16="http://schemas.microsoft.com/office/drawing/2014/main" id="{E1FD3C97-6D43-0C0E-E83F-BD09D24CB9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00952" y="2917370"/>
            <a:ext cx="1507643" cy="1507643"/>
          </a:xfrm>
          <a:prstGeom prst="rect">
            <a:avLst/>
          </a:prstGeom>
        </p:spPr>
      </p:pic>
      <p:pic>
        <p:nvPicPr>
          <p:cNvPr id="14" name="Graphic 13" descr="Classroom outline">
            <a:extLst>
              <a:ext uri="{FF2B5EF4-FFF2-40B4-BE49-F238E27FC236}">
                <a16:creationId xmlns:a16="http://schemas.microsoft.com/office/drawing/2014/main" id="{03214BE5-CB45-F64A-1189-3DE43A70B6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84758" y="1945975"/>
            <a:ext cx="1507643" cy="1507643"/>
          </a:xfrm>
          <a:prstGeom prst="rect">
            <a:avLst/>
          </a:prstGeom>
        </p:spPr>
      </p:pic>
      <p:pic>
        <p:nvPicPr>
          <p:cNvPr id="18" name="Graphic 17" descr="Computer outline">
            <a:extLst>
              <a:ext uri="{FF2B5EF4-FFF2-40B4-BE49-F238E27FC236}">
                <a16:creationId xmlns:a16="http://schemas.microsoft.com/office/drawing/2014/main" id="{81706888-A1FD-125F-90FD-7D53E81E04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68564" y="1417476"/>
            <a:ext cx="1507642" cy="1507642"/>
          </a:xfrm>
          <a:prstGeom prst="rect">
            <a:avLst/>
          </a:prstGeom>
        </p:spPr>
      </p:pic>
      <p:sp>
        <p:nvSpPr>
          <p:cNvPr id="9" name="Footer Placeholder 2">
            <a:extLst>
              <a:ext uri="{FF2B5EF4-FFF2-40B4-BE49-F238E27FC236}">
                <a16:creationId xmlns:a16="http://schemas.microsoft.com/office/drawing/2014/main" id="{49DE10D2-D441-0B39-D34F-3941C829F063}"/>
              </a:ext>
            </a:extLst>
          </p:cNvPr>
          <p:cNvSpPr>
            <a:spLocks noGrp="1"/>
          </p:cNvSpPr>
          <p:nvPr>
            <p:ph type="ftr" sz="quarter" idx="11"/>
          </p:nvPr>
        </p:nvSpPr>
        <p:spPr>
          <a:xfrm>
            <a:off x="491066" y="6358490"/>
            <a:ext cx="4274813" cy="274320"/>
          </a:xfrm>
        </p:spPr>
        <p:txBody>
          <a:bodyPr/>
          <a:lstStyle/>
          <a:p>
            <a:r>
              <a:rPr lang="en-US"/>
              <a:t>Team 519: PLC Controls Lab</a:t>
            </a:r>
          </a:p>
        </p:txBody>
      </p:sp>
      <p:sp>
        <p:nvSpPr>
          <p:cNvPr id="11" name="Slide Number Placeholder 3">
            <a:extLst>
              <a:ext uri="{FF2B5EF4-FFF2-40B4-BE49-F238E27FC236}">
                <a16:creationId xmlns:a16="http://schemas.microsoft.com/office/drawing/2014/main" id="{E09F5542-0DAB-07CA-AFBB-36BA72A8C21C}"/>
              </a:ext>
            </a:extLst>
          </p:cNvPr>
          <p:cNvSpPr txBox="1">
            <a:spLocks/>
          </p:cNvSpPr>
          <p:nvPr/>
        </p:nvSpPr>
        <p:spPr>
          <a:xfrm>
            <a:off x="4918280" y="635849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59</a:t>
            </a:fld>
            <a:endParaRPr lang="en-US"/>
          </a:p>
        </p:txBody>
      </p:sp>
    </p:spTree>
    <p:extLst>
      <p:ext uri="{BB962C8B-B14F-4D97-AF65-F5344CB8AC3E}">
        <p14:creationId xmlns:p14="http://schemas.microsoft.com/office/powerpoint/2010/main" val="336316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B3A5D-949A-1C67-4166-E7A686E630A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85B14-81C4-E690-2584-ABC5769C6CBF}"/>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71FEE18-1756-0ECE-5A7C-9755F985BCB6}"/>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13" name="Title 12">
            <a:extLst>
              <a:ext uri="{FF2B5EF4-FFF2-40B4-BE49-F238E27FC236}">
                <a16:creationId xmlns:a16="http://schemas.microsoft.com/office/drawing/2014/main" id="{28946697-CDDC-656E-0319-94E4C25EFA23}"/>
              </a:ext>
            </a:extLst>
          </p:cNvPr>
          <p:cNvSpPr>
            <a:spLocks noGrp="1"/>
          </p:cNvSpPr>
          <p:nvPr>
            <p:ph type="title"/>
          </p:nvPr>
        </p:nvSpPr>
        <p:spPr>
          <a:xfrm>
            <a:off x="457200" y="205412"/>
            <a:ext cx="9753600" cy="960276"/>
          </a:xfrm>
        </p:spPr>
        <p:txBody>
          <a:bodyPr/>
          <a:lstStyle/>
          <a:p>
            <a:r>
              <a:rPr lang="en-US"/>
              <a:t>PLC Opportunities</a:t>
            </a:r>
          </a:p>
        </p:txBody>
      </p:sp>
      <p:sp>
        <p:nvSpPr>
          <p:cNvPr id="5" name="Text Placeholder 4">
            <a:extLst>
              <a:ext uri="{FF2B5EF4-FFF2-40B4-BE49-F238E27FC236}">
                <a16:creationId xmlns:a16="http://schemas.microsoft.com/office/drawing/2014/main" id="{359D3E72-3342-12E5-F3F9-5BF90A2058D4}"/>
              </a:ext>
            </a:extLst>
          </p:cNvPr>
          <p:cNvSpPr>
            <a:spLocks noGrp="1"/>
          </p:cNvSpPr>
          <p:nvPr>
            <p:ph type="body" sz="quarter" idx="21"/>
          </p:nvPr>
        </p:nvSpPr>
        <p:spPr/>
        <p:txBody>
          <a:bodyPr/>
          <a:lstStyle/>
          <a:p>
            <a:r>
              <a:rPr lang="en-US">
                <a:ea typeface="Calibri"/>
              </a:rPr>
              <a:t>Grant Hoffmeyer</a:t>
            </a:r>
          </a:p>
        </p:txBody>
      </p:sp>
      <p:pic>
        <p:nvPicPr>
          <p:cNvPr id="2" name="Picture 1">
            <a:extLst>
              <a:ext uri="{FF2B5EF4-FFF2-40B4-BE49-F238E27FC236}">
                <a16:creationId xmlns:a16="http://schemas.microsoft.com/office/drawing/2014/main" id="{4D376880-1822-18A8-D4C7-0F7D02AB447B}"/>
              </a:ext>
            </a:extLst>
          </p:cNvPr>
          <p:cNvPicPr>
            <a:picLocks noChangeAspect="1"/>
          </p:cNvPicPr>
          <p:nvPr/>
        </p:nvPicPr>
        <p:blipFill>
          <a:blip r:embed="rId4"/>
          <a:stretch>
            <a:fillRect/>
          </a:stretch>
        </p:blipFill>
        <p:spPr>
          <a:xfrm>
            <a:off x="1524000" y="1539875"/>
            <a:ext cx="7620000" cy="4286250"/>
          </a:xfrm>
          <a:prstGeom prst="rect">
            <a:avLst/>
          </a:prstGeom>
        </p:spPr>
      </p:pic>
    </p:spTree>
    <p:extLst>
      <p:ext uri="{BB962C8B-B14F-4D97-AF65-F5344CB8AC3E}">
        <p14:creationId xmlns:p14="http://schemas.microsoft.com/office/powerpoint/2010/main" val="370869759"/>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170457-999A-92FC-CED7-65DD997F9864}"/>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34D11F28-B5A6-3E45-1321-D407FA001F22}"/>
              </a:ext>
            </a:extLst>
          </p:cNvPr>
          <p:cNvSpPr>
            <a:spLocks noGrp="1"/>
          </p:cNvSpPr>
          <p:nvPr>
            <p:ph type="sldNum" sz="quarter" idx="12"/>
          </p:nvPr>
        </p:nvSpPr>
        <p:spPr/>
        <p:txBody>
          <a:bodyPr/>
          <a:lstStyle/>
          <a:p>
            <a:fld id="{A5AEF524-62EC-C340-82A1-9F47B6C43E55}" type="slidenum">
              <a:rPr lang="en-US" smtClean="0"/>
              <a:t>60</a:t>
            </a:fld>
            <a:endParaRPr lang="en-US"/>
          </a:p>
        </p:txBody>
      </p:sp>
      <p:sp>
        <p:nvSpPr>
          <p:cNvPr id="5" name="Title 4">
            <a:extLst>
              <a:ext uri="{FF2B5EF4-FFF2-40B4-BE49-F238E27FC236}">
                <a16:creationId xmlns:a16="http://schemas.microsoft.com/office/drawing/2014/main" id="{1D23836B-22FB-8B2F-59E9-3050FF0DDC5C}"/>
              </a:ext>
            </a:extLst>
          </p:cNvPr>
          <p:cNvSpPr>
            <a:spLocks noGrp="1"/>
          </p:cNvSpPr>
          <p:nvPr>
            <p:ph type="title"/>
          </p:nvPr>
        </p:nvSpPr>
        <p:spPr/>
        <p:txBody>
          <a:bodyPr/>
          <a:lstStyle/>
          <a:p>
            <a:r>
              <a:rPr lang="en-US"/>
              <a:t>Old vs. New Design</a:t>
            </a:r>
          </a:p>
        </p:txBody>
      </p:sp>
      <p:sp>
        <p:nvSpPr>
          <p:cNvPr id="6" name="Text Placeholder 5">
            <a:extLst>
              <a:ext uri="{FF2B5EF4-FFF2-40B4-BE49-F238E27FC236}">
                <a16:creationId xmlns:a16="http://schemas.microsoft.com/office/drawing/2014/main" id="{1046DAA8-74A5-2AA9-D624-9036CC56B2B1}"/>
              </a:ext>
            </a:extLst>
          </p:cNvPr>
          <p:cNvSpPr>
            <a:spLocks noGrp="1"/>
          </p:cNvSpPr>
          <p:nvPr>
            <p:ph type="body" sz="quarter" idx="21"/>
          </p:nvPr>
        </p:nvSpPr>
        <p:spPr/>
        <p:txBody>
          <a:bodyPr/>
          <a:lstStyle/>
          <a:p>
            <a:endParaRPr lang="en-US">
              <a:ea typeface="Calibri"/>
            </a:endParaRPr>
          </a:p>
          <a:p>
            <a:r>
              <a:rPr lang="en-US">
                <a:ea typeface="Calibri"/>
              </a:rPr>
              <a:t>Mason Walters</a:t>
            </a:r>
            <a:endParaRPr lang="en-US">
              <a:solidFill>
                <a:srgbClr val="000000"/>
              </a:solidFill>
              <a:ea typeface="Calibri"/>
            </a:endParaRPr>
          </a:p>
          <a:p>
            <a:endParaRPr lang="en-US">
              <a:ea typeface="Calibri"/>
            </a:endParaRPr>
          </a:p>
        </p:txBody>
      </p:sp>
      <p:pic>
        <p:nvPicPr>
          <p:cNvPr id="7" name="video">
            <a:hlinkClick r:id="" action="ppaction://media"/>
            <a:extLst>
              <a:ext uri="{FF2B5EF4-FFF2-40B4-BE49-F238E27FC236}">
                <a16:creationId xmlns:a16="http://schemas.microsoft.com/office/drawing/2014/main" id="{FC8C257D-92B0-DC0B-1159-9415D3DEA8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4727" y="1512906"/>
            <a:ext cx="3464151" cy="4769603"/>
          </a:xfrm>
          <a:prstGeom prst="rect">
            <a:avLst/>
          </a:prstGeom>
        </p:spPr>
      </p:pic>
      <p:pic>
        <p:nvPicPr>
          <p:cNvPr id="2" name="Picture 1" descr="A yellow square object with holes&#10;&#10;AI-generated content may be incorrect.">
            <a:extLst>
              <a:ext uri="{FF2B5EF4-FFF2-40B4-BE49-F238E27FC236}">
                <a16:creationId xmlns:a16="http://schemas.microsoft.com/office/drawing/2014/main" id="{74EEA5FF-67C1-5816-620A-AA0FDF0C27FC}"/>
              </a:ext>
            </a:extLst>
          </p:cNvPr>
          <p:cNvPicPr>
            <a:picLocks noChangeAspect="1"/>
          </p:cNvPicPr>
          <p:nvPr/>
        </p:nvPicPr>
        <p:blipFill rotWithShape="1">
          <a:blip r:embed="rId5"/>
          <a:srcRect l="6301" t="9534" r="14782" b="25920"/>
          <a:stretch/>
        </p:blipFill>
        <p:spPr>
          <a:xfrm>
            <a:off x="6096000" y="1821570"/>
            <a:ext cx="3807501" cy="4152276"/>
          </a:xfrm>
          <a:prstGeom prst="rect">
            <a:avLst/>
          </a:prstGeom>
        </p:spPr>
      </p:pic>
    </p:spTree>
    <p:extLst>
      <p:ext uri="{BB962C8B-B14F-4D97-AF65-F5344CB8AC3E}">
        <p14:creationId xmlns:p14="http://schemas.microsoft.com/office/powerpoint/2010/main" val="21232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994735-FF7F-98D2-79DC-F8DB434F37D5}"/>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C4DCB8D0-455C-1FA3-27CC-B2BAFB848C8C}"/>
              </a:ext>
            </a:extLst>
          </p:cNvPr>
          <p:cNvSpPr>
            <a:spLocks noGrp="1"/>
          </p:cNvSpPr>
          <p:nvPr>
            <p:ph type="sldNum" sz="quarter" idx="12"/>
          </p:nvPr>
        </p:nvSpPr>
        <p:spPr/>
        <p:txBody>
          <a:bodyPr/>
          <a:lstStyle/>
          <a:p>
            <a:fld id="{A5AEF524-62EC-C340-82A1-9F47B6C43E55}" type="slidenum">
              <a:rPr lang="en-US" smtClean="0"/>
              <a:t>61</a:t>
            </a:fld>
            <a:endParaRPr lang="en-US"/>
          </a:p>
        </p:txBody>
      </p:sp>
      <p:sp>
        <p:nvSpPr>
          <p:cNvPr id="5" name="Title 4">
            <a:extLst>
              <a:ext uri="{FF2B5EF4-FFF2-40B4-BE49-F238E27FC236}">
                <a16:creationId xmlns:a16="http://schemas.microsoft.com/office/drawing/2014/main" id="{6EDFB021-83F5-7298-E9CF-1AB89C3E2F2C}"/>
              </a:ext>
            </a:extLst>
          </p:cNvPr>
          <p:cNvSpPr>
            <a:spLocks noGrp="1"/>
          </p:cNvSpPr>
          <p:nvPr>
            <p:ph type="title"/>
          </p:nvPr>
        </p:nvSpPr>
        <p:spPr/>
        <p:txBody>
          <a:bodyPr/>
          <a:lstStyle/>
          <a:p>
            <a:r>
              <a:rPr lang="en-US"/>
              <a:t>Design Improvements</a:t>
            </a:r>
          </a:p>
        </p:txBody>
      </p:sp>
      <p:sp>
        <p:nvSpPr>
          <p:cNvPr id="6" name="Text Placeholder 5">
            <a:extLst>
              <a:ext uri="{FF2B5EF4-FFF2-40B4-BE49-F238E27FC236}">
                <a16:creationId xmlns:a16="http://schemas.microsoft.com/office/drawing/2014/main" id="{A486D20E-E5AE-315B-37F9-738EA8FFB2D9}"/>
              </a:ext>
            </a:extLst>
          </p:cNvPr>
          <p:cNvSpPr>
            <a:spLocks noGrp="1"/>
          </p:cNvSpPr>
          <p:nvPr>
            <p:ph type="body" sz="quarter" idx="21"/>
          </p:nvPr>
        </p:nvSpPr>
        <p:spPr/>
        <p:txBody>
          <a:bodyPr/>
          <a:lstStyle/>
          <a:p>
            <a:endParaRPr lang="en-US">
              <a:ea typeface="Calibri"/>
            </a:endParaRPr>
          </a:p>
          <a:p>
            <a:r>
              <a:rPr lang="en-US">
                <a:ea typeface="Calibri"/>
              </a:rPr>
              <a:t>Mason Walters</a:t>
            </a:r>
            <a:endParaRPr lang="en-US">
              <a:solidFill>
                <a:srgbClr val="000000"/>
              </a:solidFill>
              <a:ea typeface="Calibri"/>
            </a:endParaRPr>
          </a:p>
          <a:p>
            <a:endParaRPr lang="en-US">
              <a:ea typeface="Calibri"/>
            </a:endParaRPr>
          </a:p>
        </p:txBody>
      </p:sp>
      <p:pic>
        <p:nvPicPr>
          <p:cNvPr id="12" name="Picture 11" descr="A blue rectangular object with red and grey objects&#10;&#10;Description automatically generated with medium confidence">
            <a:extLst>
              <a:ext uri="{FF2B5EF4-FFF2-40B4-BE49-F238E27FC236}">
                <a16:creationId xmlns:a16="http://schemas.microsoft.com/office/drawing/2014/main" id="{40683CCB-9196-DCB1-3036-0590B85A631A}"/>
              </a:ext>
            </a:extLst>
          </p:cNvPr>
          <p:cNvPicPr>
            <a:picLocks noChangeAspect="1"/>
          </p:cNvPicPr>
          <p:nvPr/>
        </p:nvPicPr>
        <p:blipFill>
          <a:blip r:embed="rId2"/>
          <a:stretch>
            <a:fillRect/>
          </a:stretch>
        </p:blipFill>
        <p:spPr>
          <a:xfrm>
            <a:off x="457200" y="1784687"/>
            <a:ext cx="6192707" cy="4226042"/>
          </a:xfrm>
          <a:prstGeom prst="rect">
            <a:avLst/>
          </a:prstGeom>
        </p:spPr>
      </p:pic>
      <p:pic>
        <p:nvPicPr>
          <p:cNvPr id="14" name="Picture 13" descr="A red rectangular object with black lines&#10;&#10;Description automatically generated">
            <a:extLst>
              <a:ext uri="{FF2B5EF4-FFF2-40B4-BE49-F238E27FC236}">
                <a16:creationId xmlns:a16="http://schemas.microsoft.com/office/drawing/2014/main" id="{BDCBBFE3-C4D7-E88A-39B5-E1983551AF4D}"/>
              </a:ext>
            </a:extLst>
          </p:cNvPr>
          <p:cNvPicPr>
            <a:picLocks noChangeAspect="1"/>
          </p:cNvPicPr>
          <p:nvPr/>
        </p:nvPicPr>
        <p:blipFill rotWithShape="1">
          <a:blip r:embed="rId3"/>
          <a:srcRect l="5134" t="14401" r="9967" b="15417"/>
          <a:stretch/>
        </p:blipFill>
        <p:spPr>
          <a:xfrm>
            <a:off x="6649907" y="1732269"/>
            <a:ext cx="3351031" cy="2193444"/>
          </a:xfrm>
          <a:prstGeom prst="rect">
            <a:avLst/>
          </a:prstGeom>
        </p:spPr>
      </p:pic>
    </p:spTree>
    <p:extLst>
      <p:ext uri="{BB962C8B-B14F-4D97-AF65-F5344CB8AC3E}">
        <p14:creationId xmlns:p14="http://schemas.microsoft.com/office/powerpoint/2010/main" val="1864260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3EC97D9-600B-7606-95A1-A783F5576CD4}"/>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B3BC86C7-9A88-04E4-EADF-602559FA00A0}"/>
              </a:ext>
            </a:extLst>
          </p:cNvPr>
          <p:cNvSpPr>
            <a:spLocks noGrp="1"/>
          </p:cNvSpPr>
          <p:nvPr>
            <p:ph type="sldNum" sz="quarter" idx="12"/>
          </p:nvPr>
        </p:nvSpPr>
        <p:spPr/>
        <p:txBody>
          <a:bodyPr/>
          <a:lstStyle/>
          <a:p>
            <a:fld id="{A5AEF524-62EC-C340-82A1-9F47B6C43E55}" type="slidenum">
              <a:rPr lang="en-US" smtClean="0"/>
              <a:t>62</a:t>
            </a:fld>
            <a:endParaRPr lang="en-US"/>
          </a:p>
        </p:txBody>
      </p:sp>
      <p:sp>
        <p:nvSpPr>
          <p:cNvPr id="5" name="Title 4">
            <a:extLst>
              <a:ext uri="{FF2B5EF4-FFF2-40B4-BE49-F238E27FC236}">
                <a16:creationId xmlns:a16="http://schemas.microsoft.com/office/drawing/2014/main" id="{BDFC4426-9141-5F44-1072-082596AD4489}"/>
              </a:ext>
            </a:extLst>
          </p:cNvPr>
          <p:cNvSpPr>
            <a:spLocks noGrp="1"/>
          </p:cNvSpPr>
          <p:nvPr>
            <p:ph type="title"/>
          </p:nvPr>
        </p:nvSpPr>
        <p:spPr/>
        <p:txBody>
          <a:bodyPr/>
          <a:lstStyle/>
          <a:p>
            <a:r>
              <a:rPr lang="en-US"/>
              <a:t>Design Improvements</a:t>
            </a:r>
          </a:p>
        </p:txBody>
      </p:sp>
      <p:sp>
        <p:nvSpPr>
          <p:cNvPr id="6" name="Text Placeholder 5">
            <a:extLst>
              <a:ext uri="{FF2B5EF4-FFF2-40B4-BE49-F238E27FC236}">
                <a16:creationId xmlns:a16="http://schemas.microsoft.com/office/drawing/2014/main" id="{671848DF-6549-F397-B982-95FFF35DF8C2}"/>
              </a:ext>
            </a:extLst>
          </p:cNvPr>
          <p:cNvSpPr>
            <a:spLocks noGrp="1"/>
          </p:cNvSpPr>
          <p:nvPr>
            <p:ph type="body" sz="quarter" idx="21"/>
          </p:nvPr>
        </p:nvSpPr>
        <p:spPr/>
        <p:txBody>
          <a:bodyPr/>
          <a:lstStyle/>
          <a:p>
            <a:endParaRPr lang="en-US">
              <a:solidFill>
                <a:srgbClr val="000000"/>
              </a:solidFill>
              <a:ea typeface="Calibri"/>
            </a:endParaRPr>
          </a:p>
          <a:p>
            <a:endParaRPr lang="en-US">
              <a:ea typeface="Calibri"/>
            </a:endParaRPr>
          </a:p>
        </p:txBody>
      </p:sp>
      <p:pic>
        <p:nvPicPr>
          <p:cNvPr id="2" name="Picture 1">
            <a:extLst>
              <a:ext uri="{FF2B5EF4-FFF2-40B4-BE49-F238E27FC236}">
                <a16:creationId xmlns:a16="http://schemas.microsoft.com/office/drawing/2014/main" id="{4870FCA6-E519-2B80-FD03-32FDA9062969}"/>
              </a:ext>
            </a:extLst>
          </p:cNvPr>
          <p:cNvPicPr>
            <a:picLocks noChangeAspect="1"/>
          </p:cNvPicPr>
          <p:nvPr/>
        </p:nvPicPr>
        <p:blipFill>
          <a:blip r:embed="rId2"/>
          <a:stretch>
            <a:fillRect/>
          </a:stretch>
        </p:blipFill>
        <p:spPr>
          <a:xfrm>
            <a:off x="94767" y="2047691"/>
            <a:ext cx="6503404" cy="3350018"/>
          </a:xfrm>
          <a:prstGeom prst="rect">
            <a:avLst/>
          </a:prstGeom>
        </p:spPr>
      </p:pic>
      <p:sp>
        <p:nvSpPr>
          <p:cNvPr id="9" name="Rounded Rectangle 8">
            <a:extLst>
              <a:ext uri="{FF2B5EF4-FFF2-40B4-BE49-F238E27FC236}">
                <a16:creationId xmlns:a16="http://schemas.microsoft.com/office/drawing/2014/main" id="{E55828E3-08A2-5185-E2D2-158BEEF1F25D}"/>
              </a:ext>
            </a:extLst>
          </p:cNvPr>
          <p:cNvSpPr/>
          <p:nvPr/>
        </p:nvSpPr>
        <p:spPr>
          <a:xfrm>
            <a:off x="6763063" y="1628037"/>
            <a:ext cx="3612629" cy="83930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Versatile design</a:t>
            </a:r>
          </a:p>
        </p:txBody>
      </p:sp>
      <p:sp>
        <p:nvSpPr>
          <p:cNvPr id="10" name="Rounded Rectangle 9">
            <a:extLst>
              <a:ext uri="{FF2B5EF4-FFF2-40B4-BE49-F238E27FC236}">
                <a16:creationId xmlns:a16="http://schemas.microsoft.com/office/drawing/2014/main" id="{6CDE0F1D-C24B-0675-DEA2-61511E8820ED}"/>
              </a:ext>
            </a:extLst>
          </p:cNvPr>
          <p:cNvSpPr/>
          <p:nvPr/>
        </p:nvSpPr>
        <p:spPr>
          <a:xfrm>
            <a:off x="6763063" y="2664857"/>
            <a:ext cx="3612629" cy="839308"/>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Increased combinations of hardware</a:t>
            </a:r>
          </a:p>
        </p:txBody>
      </p:sp>
      <p:sp>
        <p:nvSpPr>
          <p:cNvPr id="11" name="Rounded Rectangle 10">
            <a:extLst>
              <a:ext uri="{FF2B5EF4-FFF2-40B4-BE49-F238E27FC236}">
                <a16:creationId xmlns:a16="http://schemas.microsoft.com/office/drawing/2014/main" id="{28887F91-0F43-4774-2C08-3CD5FC9D8E05}"/>
              </a:ext>
            </a:extLst>
          </p:cNvPr>
          <p:cNvSpPr/>
          <p:nvPr/>
        </p:nvSpPr>
        <p:spPr>
          <a:xfrm>
            <a:off x="6763063" y="3701677"/>
            <a:ext cx="3612629" cy="839308"/>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Helps labs build on from the previous</a:t>
            </a:r>
          </a:p>
        </p:txBody>
      </p:sp>
      <p:sp>
        <p:nvSpPr>
          <p:cNvPr id="12" name="Rounded Rectangle 11">
            <a:extLst>
              <a:ext uri="{FF2B5EF4-FFF2-40B4-BE49-F238E27FC236}">
                <a16:creationId xmlns:a16="http://schemas.microsoft.com/office/drawing/2014/main" id="{0593C2E5-11AE-A4C6-68EE-83C04D646F88}"/>
              </a:ext>
            </a:extLst>
          </p:cNvPr>
          <p:cNvSpPr/>
          <p:nvPr/>
        </p:nvSpPr>
        <p:spPr>
          <a:xfrm>
            <a:off x="6763063" y="4738497"/>
            <a:ext cx="3612629" cy="839308"/>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Allows students for customize for their own Mechatronics project</a:t>
            </a:r>
          </a:p>
        </p:txBody>
      </p:sp>
      <p:sp>
        <p:nvSpPr>
          <p:cNvPr id="14" name="Text Placeholder 8">
            <a:extLst>
              <a:ext uri="{FF2B5EF4-FFF2-40B4-BE49-F238E27FC236}">
                <a16:creationId xmlns:a16="http://schemas.microsoft.com/office/drawing/2014/main" id="{6D511B0C-C373-41AA-EC5F-9EA7007E16A2}"/>
              </a:ext>
            </a:extLst>
          </p:cNvPr>
          <p:cNvSpPr txBox="1">
            <a:spLocks/>
          </p:cNvSpPr>
          <p:nvPr/>
        </p:nvSpPr>
        <p:spPr>
          <a:xfrm>
            <a:off x="10668000" y="26504"/>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Mason Walters</a:t>
            </a:r>
          </a:p>
        </p:txBody>
      </p:sp>
    </p:spTree>
    <p:extLst>
      <p:ext uri="{BB962C8B-B14F-4D97-AF65-F5344CB8AC3E}">
        <p14:creationId xmlns:p14="http://schemas.microsoft.com/office/powerpoint/2010/main" val="2446439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467BD8-FF85-0329-6034-49685DD9E2A8}"/>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5A9B5DFC-A4D6-5C08-350C-BD53B9408658}"/>
              </a:ext>
            </a:extLst>
          </p:cNvPr>
          <p:cNvSpPr>
            <a:spLocks noGrp="1"/>
          </p:cNvSpPr>
          <p:nvPr>
            <p:ph type="sldNum" sz="quarter" idx="12"/>
          </p:nvPr>
        </p:nvSpPr>
        <p:spPr/>
        <p:txBody>
          <a:bodyPr/>
          <a:lstStyle/>
          <a:p>
            <a:fld id="{A5AEF524-62EC-C340-82A1-9F47B6C43E55}" type="slidenum">
              <a:rPr lang="en-US" smtClean="0"/>
              <a:t>63</a:t>
            </a:fld>
            <a:endParaRPr lang="en-US"/>
          </a:p>
        </p:txBody>
      </p:sp>
      <p:sp>
        <p:nvSpPr>
          <p:cNvPr id="5" name="Title 4">
            <a:extLst>
              <a:ext uri="{FF2B5EF4-FFF2-40B4-BE49-F238E27FC236}">
                <a16:creationId xmlns:a16="http://schemas.microsoft.com/office/drawing/2014/main" id="{92769C94-7469-D497-DF19-62E1011767F5}"/>
              </a:ext>
            </a:extLst>
          </p:cNvPr>
          <p:cNvSpPr>
            <a:spLocks noGrp="1"/>
          </p:cNvSpPr>
          <p:nvPr>
            <p:ph type="title"/>
          </p:nvPr>
        </p:nvSpPr>
        <p:spPr/>
        <p:txBody>
          <a:bodyPr/>
          <a:lstStyle/>
          <a:p>
            <a:r>
              <a:rPr lang="en-US"/>
              <a:t>Ladder Logic Simulation</a:t>
            </a:r>
          </a:p>
        </p:txBody>
      </p:sp>
      <p:sp>
        <p:nvSpPr>
          <p:cNvPr id="6" name="Text Placeholder 5">
            <a:extLst>
              <a:ext uri="{FF2B5EF4-FFF2-40B4-BE49-F238E27FC236}">
                <a16:creationId xmlns:a16="http://schemas.microsoft.com/office/drawing/2014/main" id="{79ED2B70-852D-4757-BF2C-9BEB12772F13}"/>
              </a:ext>
            </a:extLst>
          </p:cNvPr>
          <p:cNvSpPr>
            <a:spLocks noGrp="1"/>
          </p:cNvSpPr>
          <p:nvPr>
            <p:ph type="body" sz="quarter" idx="21"/>
          </p:nvPr>
        </p:nvSpPr>
        <p:spPr/>
        <p:txBody>
          <a:bodyPr/>
          <a:lstStyle/>
          <a:p>
            <a:endParaRPr lang="en-US"/>
          </a:p>
        </p:txBody>
      </p:sp>
      <p:pic>
        <p:nvPicPr>
          <p:cNvPr id="8" name="Picture 7" descr="A screenshot of a computer&#10;&#10;Description automatically generated">
            <a:extLst>
              <a:ext uri="{FF2B5EF4-FFF2-40B4-BE49-F238E27FC236}">
                <a16:creationId xmlns:a16="http://schemas.microsoft.com/office/drawing/2014/main" id="{CB372A07-0B8A-E6DA-82DC-9C8DE92D86E8}"/>
              </a:ext>
            </a:extLst>
          </p:cNvPr>
          <p:cNvPicPr>
            <a:picLocks noChangeAspect="1"/>
          </p:cNvPicPr>
          <p:nvPr/>
        </p:nvPicPr>
        <p:blipFill>
          <a:blip r:embed="rId3"/>
          <a:stretch>
            <a:fillRect/>
          </a:stretch>
        </p:blipFill>
        <p:spPr>
          <a:xfrm>
            <a:off x="2014631" y="1538066"/>
            <a:ext cx="6638738" cy="4773072"/>
          </a:xfrm>
          <a:prstGeom prst="rect">
            <a:avLst/>
          </a:prstGeom>
        </p:spPr>
      </p:pic>
    </p:spTree>
    <p:extLst>
      <p:ext uri="{BB962C8B-B14F-4D97-AF65-F5344CB8AC3E}">
        <p14:creationId xmlns:p14="http://schemas.microsoft.com/office/powerpoint/2010/main" val="4189905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0429C9-A9DB-1E0F-58CB-9E38A85E2746}"/>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8E952857-E8A4-3B3A-131C-D292FF0BDEFB}"/>
              </a:ext>
            </a:extLst>
          </p:cNvPr>
          <p:cNvSpPr>
            <a:spLocks noGrp="1"/>
          </p:cNvSpPr>
          <p:nvPr>
            <p:ph type="sldNum" sz="quarter" idx="12"/>
          </p:nvPr>
        </p:nvSpPr>
        <p:spPr/>
        <p:txBody>
          <a:bodyPr/>
          <a:lstStyle/>
          <a:p>
            <a:fld id="{A5AEF524-62EC-C340-82A1-9F47B6C43E55}" type="slidenum">
              <a:rPr lang="en-US" smtClean="0"/>
              <a:t>64</a:t>
            </a:fld>
            <a:endParaRPr lang="en-US"/>
          </a:p>
        </p:txBody>
      </p:sp>
      <p:sp>
        <p:nvSpPr>
          <p:cNvPr id="5" name="Title 4">
            <a:extLst>
              <a:ext uri="{FF2B5EF4-FFF2-40B4-BE49-F238E27FC236}">
                <a16:creationId xmlns:a16="http://schemas.microsoft.com/office/drawing/2014/main" id="{83568D38-E3BC-3E64-321A-0C4A6E0E86A7}"/>
              </a:ext>
            </a:extLst>
          </p:cNvPr>
          <p:cNvSpPr>
            <a:spLocks noGrp="1"/>
          </p:cNvSpPr>
          <p:nvPr>
            <p:ph type="title"/>
          </p:nvPr>
        </p:nvSpPr>
        <p:spPr/>
        <p:txBody>
          <a:bodyPr/>
          <a:lstStyle/>
          <a:p>
            <a:r>
              <a:rPr lang="en-US"/>
              <a:t>Future Work</a:t>
            </a:r>
          </a:p>
        </p:txBody>
      </p:sp>
      <p:sp>
        <p:nvSpPr>
          <p:cNvPr id="6" name="Text Placeholder 5">
            <a:extLst>
              <a:ext uri="{FF2B5EF4-FFF2-40B4-BE49-F238E27FC236}">
                <a16:creationId xmlns:a16="http://schemas.microsoft.com/office/drawing/2014/main" id="{62DC7E5F-0126-3E43-7E8B-B6FCCCB89695}"/>
              </a:ext>
            </a:extLst>
          </p:cNvPr>
          <p:cNvSpPr>
            <a:spLocks noGrp="1"/>
          </p:cNvSpPr>
          <p:nvPr>
            <p:ph type="body" sz="quarter" idx="21"/>
          </p:nvPr>
        </p:nvSpPr>
        <p:spPr/>
        <p:txBody>
          <a:bodyPr/>
          <a:lstStyle/>
          <a:p>
            <a:r>
              <a:rPr lang="en-US">
                <a:ea typeface="Calibri"/>
              </a:rPr>
              <a:t>Mason Walters</a:t>
            </a:r>
            <a:endParaRPr lang="en-US"/>
          </a:p>
        </p:txBody>
      </p:sp>
      <p:graphicFrame>
        <p:nvGraphicFramePr>
          <p:cNvPr id="8" name="Content Placeholder 8">
            <a:extLst>
              <a:ext uri="{FF2B5EF4-FFF2-40B4-BE49-F238E27FC236}">
                <a16:creationId xmlns:a16="http://schemas.microsoft.com/office/drawing/2014/main" id="{7B048EE9-CCD2-C625-CEA3-F06190717ED6}"/>
              </a:ext>
            </a:extLst>
          </p:cNvPr>
          <p:cNvGraphicFramePr>
            <a:graphicFrameLocks/>
          </p:cNvGraphicFramePr>
          <p:nvPr>
            <p:extLst>
              <p:ext uri="{D42A27DB-BD31-4B8C-83A1-F6EECF244321}">
                <p14:modId xmlns:p14="http://schemas.microsoft.com/office/powerpoint/2010/main" val="3525895896"/>
              </p:ext>
            </p:extLst>
          </p:nvPr>
        </p:nvGraphicFramePr>
        <p:xfrm>
          <a:off x="449574" y="1413275"/>
          <a:ext cx="97536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15508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D56BEC-EF68-06FC-C4CC-C84156A8CE8E}"/>
              </a:ext>
            </a:extLst>
          </p:cNvPr>
          <p:cNvPicPr>
            <a:picLocks noChangeAspect="1"/>
          </p:cNvPicPr>
          <p:nvPr/>
        </p:nvPicPr>
        <p:blipFill>
          <a:blip r:embed="rId2"/>
          <a:stretch>
            <a:fillRect/>
          </a:stretch>
        </p:blipFill>
        <p:spPr>
          <a:xfrm>
            <a:off x="4808213" y="2002631"/>
            <a:ext cx="5538032" cy="2852738"/>
          </a:xfrm>
          <a:prstGeom prst="rect">
            <a:avLst/>
          </a:prstGeom>
        </p:spPr>
      </p:pic>
      <p:sp>
        <p:nvSpPr>
          <p:cNvPr id="2" name="Title 1">
            <a:extLst>
              <a:ext uri="{FF2B5EF4-FFF2-40B4-BE49-F238E27FC236}">
                <a16:creationId xmlns:a16="http://schemas.microsoft.com/office/drawing/2014/main" id="{9C15D57F-D6BD-9D74-2FB6-4DF5A15D24D7}"/>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68D03B6D-A6A4-A8D2-4089-8930D33D4CEE}"/>
              </a:ext>
            </a:extLst>
          </p:cNvPr>
          <p:cNvSpPr>
            <a:spLocks noGrp="1"/>
          </p:cNvSpPr>
          <p:nvPr>
            <p:ph type="body" idx="1"/>
          </p:nvPr>
        </p:nvSpPr>
        <p:spPr/>
        <p:txBody>
          <a:bodyPr/>
          <a:lstStyle/>
          <a:p>
            <a:r>
              <a:rPr lang="en-US"/>
              <a:t>Team 519: PLC Controls Lab</a:t>
            </a:r>
          </a:p>
        </p:txBody>
      </p:sp>
      <p:sp>
        <p:nvSpPr>
          <p:cNvPr id="4" name="Footer Placeholder 3">
            <a:extLst>
              <a:ext uri="{FF2B5EF4-FFF2-40B4-BE49-F238E27FC236}">
                <a16:creationId xmlns:a16="http://schemas.microsoft.com/office/drawing/2014/main" id="{A72283CB-C45C-9465-2933-83F012CA26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79D0DD-EC3F-B801-247D-48573109153D}"/>
              </a:ext>
            </a:extLst>
          </p:cNvPr>
          <p:cNvSpPr>
            <a:spLocks noGrp="1"/>
          </p:cNvSpPr>
          <p:nvPr>
            <p:ph type="sldNum" sz="quarter" idx="12"/>
          </p:nvPr>
        </p:nvSpPr>
        <p:spPr/>
        <p:txBody>
          <a:bodyPr/>
          <a:lstStyle/>
          <a:p>
            <a:fld id="{A5AEF524-62EC-C340-82A1-9F47B6C43E55}" type="slidenum">
              <a:rPr lang="en-US" smtClean="0"/>
              <a:t>65</a:t>
            </a:fld>
            <a:endParaRPr lang="en-US"/>
          </a:p>
        </p:txBody>
      </p:sp>
      <p:sp>
        <p:nvSpPr>
          <p:cNvPr id="6" name="Text Placeholder 5">
            <a:extLst>
              <a:ext uri="{FF2B5EF4-FFF2-40B4-BE49-F238E27FC236}">
                <a16:creationId xmlns:a16="http://schemas.microsoft.com/office/drawing/2014/main" id="{8A408291-867D-B828-9475-BE0C67891242}"/>
              </a:ext>
            </a:extLst>
          </p:cNvPr>
          <p:cNvSpPr>
            <a:spLocks noGrp="1"/>
          </p:cNvSpPr>
          <p:nvPr>
            <p:ph type="body" sz="quarter" idx="21"/>
          </p:nvPr>
        </p:nvSpPr>
        <p:spPr/>
        <p:txBody>
          <a:bodyPr/>
          <a:lstStyle/>
          <a:p>
            <a:r>
              <a:rPr lang="en-US"/>
              <a:t>Mason Walters</a:t>
            </a:r>
          </a:p>
        </p:txBody>
      </p:sp>
      <p:pic>
        <p:nvPicPr>
          <p:cNvPr id="7" name="Picture 6" descr="A black and white logo&#10;&#10;Description automatically generated">
            <a:extLst>
              <a:ext uri="{FF2B5EF4-FFF2-40B4-BE49-F238E27FC236}">
                <a16:creationId xmlns:a16="http://schemas.microsoft.com/office/drawing/2014/main" id="{055F3F04-EABB-4B36-FEAA-56D045DA91D6}"/>
              </a:ext>
            </a:extLst>
          </p:cNvPr>
          <p:cNvPicPr>
            <a:picLocks noChangeAspect="1"/>
          </p:cNvPicPr>
          <p:nvPr/>
        </p:nvPicPr>
        <p:blipFill>
          <a:blip r:embed="rId3"/>
          <a:stretch>
            <a:fillRect/>
          </a:stretch>
        </p:blipFill>
        <p:spPr>
          <a:xfrm>
            <a:off x="2350098" y="-435469"/>
            <a:ext cx="5967803" cy="2983902"/>
          </a:xfrm>
          <a:prstGeom prst="rect">
            <a:avLst/>
          </a:prstGeom>
        </p:spPr>
      </p:pic>
    </p:spTree>
    <p:extLst>
      <p:ext uri="{BB962C8B-B14F-4D97-AF65-F5344CB8AC3E}">
        <p14:creationId xmlns:p14="http://schemas.microsoft.com/office/powerpoint/2010/main" val="3524823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66</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References</a:t>
            </a:r>
          </a:p>
        </p:txBody>
      </p:sp>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a:xfrm>
            <a:off x="10668000" y="14990"/>
            <a:ext cx="1524000" cy="757130"/>
          </a:xfrm>
        </p:spPr>
        <p:txBody>
          <a:bodyPr/>
          <a:lstStyle/>
          <a:p>
            <a:r>
              <a:rPr lang="en-US"/>
              <a:t>Mason Walters</a:t>
            </a:r>
          </a:p>
        </p:txBody>
      </p:sp>
      <p:sp>
        <p:nvSpPr>
          <p:cNvPr id="6" name="TextBox 5">
            <a:extLst>
              <a:ext uri="{FF2B5EF4-FFF2-40B4-BE49-F238E27FC236}">
                <a16:creationId xmlns:a16="http://schemas.microsoft.com/office/drawing/2014/main" id="{B9496A75-97FF-199F-C7F4-C04B98421D5D}"/>
              </a:ext>
            </a:extLst>
          </p:cNvPr>
          <p:cNvSpPr txBox="1"/>
          <p:nvPr/>
        </p:nvSpPr>
        <p:spPr>
          <a:xfrm>
            <a:off x="742508" y="1992398"/>
            <a:ext cx="925661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lumMod val="50000"/>
                  </a:schemeClr>
                </a:solidFill>
                <a:cs typeface="Calibri"/>
              </a:rPr>
              <a:t>https://www.famu.edu/academics/colleges-and-schools/engineering/index.php</a:t>
            </a:r>
            <a:endParaRPr lang="en-US">
              <a:solidFill>
                <a:schemeClr val="bg1">
                  <a:lumMod val="50000"/>
                </a:schemeClr>
              </a:solidFill>
              <a:ea typeface="+mn-lt"/>
              <a:cs typeface="+mn-lt"/>
            </a:endParaRPr>
          </a:p>
          <a:p>
            <a:pPr marL="285750" indent="-285750">
              <a:buFont typeface="Arial"/>
              <a:buChar char="•"/>
            </a:pPr>
            <a:r>
              <a:rPr lang="en-US">
                <a:solidFill>
                  <a:schemeClr val="bg1">
                    <a:lumMod val="50000"/>
                  </a:schemeClr>
                </a:solidFill>
                <a:cs typeface="Calibri"/>
              </a:rPr>
              <a:t>https://store-usa.arduino.cc/products/opta-rs485</a:t>
            </a:r>
            <a:endParaRPr lang="en-US">
              <a:solidFill>
                <a:schemeClr val="bg1">
                  <a:lumMod val="50000"/>
                </a:schemeClr>
              </a:solidFill>
              <a:ea typeface="+mn-lt"/>
              <a:cs typeface="+mn-lt"/>
            </a:endParaRPr>
          </a:p>
          <a:p>
            <a:pPr marL="285750" indent="-285750">
              <a:buFont typeface="Arial"/>
              <a:buChar char="•"/>
            </a:pPr>
            <a:r>
              <a:rPr lang="en-US">
                <a:solidFill>
                  <a:schemeClr val="bg1">
                    <a:lumMod val="50000"/>
                  </a:schemeClr>
                </a:solidFill>
                <a:cs typeface="Calibri"/>
              </a:rPr>
              <a:t>https://store-usa.arduino.cc/products/opta-ext-d1608e</a:t>
            </a:r>
            <a:endParaRPr lang="en-US">
              <a:solidFill>
                <a:schemeClr val="bg1">
                  <a:lumMod val="50000"/>
                </a:schemeClr>
              </a:solidFill>
              <a:ea typeface="+mn-lt"/>
              <a:cs typeface="+mn-lt"/>
            </a:endParaRPr>
          </a:p>
          <a:p>
            <a:pPr marL="285750" indent="-285750">
              <a:buFont typeface="Arial"/>
              <a:buChar char="•"/>
            </a:pPr>
            <a:r>
              <a:rPr lang="en-US">
                <a:solidFill>
                  <a:schemeClr val="bg1">
                    <a:lumMod val="50000"/>
                  </a:schemeClr>
                </a:solidFill>
                <a:cs typeface="Calibri"/>
              </a:rPr>
              <a:t>https://www.programmingelectronics.com/arduino-ides/</a:t>
            </a:r>
          </a:p>
          <a:p>
            <a:pPr marL="285750" indent="-285750">
              <a:buFont typeface="Arial"/>
              <a:buChar char="•"/>
            </a:pPr>
            <a:r>
              <a:rPr lang="en-US">
                <a:solidFill>
                  <a:schemeClr val="bg1">
                    <a:lumMod val="50000"/>
                  </a:schemeClr>
                </a:solidFill>
                <a:cs typeface="Calibri"/>
              </a:rPr>
              <a:t>https://www.rockwellautomation.com/en-us/products/hardware/allen-bradley/programmable-controllers/micro-controllers/micrologix-family/micrologix-1100-controllers.html</a:t>
            </a:r>
          </a:p>
          <a:p>
            <a:pPr marL="285750" indent="-285750">
              <a:buFont typeface="Arial"/>
              <a:buChar char="•"/>
            </a:pPr>
            <a:r>
              <a:rPr lang="en-US">
                <a:solidFill>
                  <a:schemeClr val="bg1">
                    <a:lumMod val="50000"/>
                  </a:schemeClr>
                </a:solidFill>
                <a:cs typeface="Calibri"/>
              </a:rPr>
              <a:t>https://www.onshape.com/en/</a:t>
            </a:r>
          </a:p>
          <a:p>
            <a:pPr marL="285750" indent="-285750">
              <a:buFont typeface="Arial"/>
              <a:buChar char="•"/>
            </a:pPr>
            <a:endParaRPr lang="en-US">
              <a:cs typeface="Calibri"/>
            </a:endParaRPr>
          </a:p>
        </p:txBody>
      </p:sp>
    </p:spTree>
    <p:extLst>
      <p:ext uri="{BB962C8B-B14F-4D97-AF65-F5344CB8AC3E}">
        <p14:creationId xmlns:p14="http://schemas.microsoft.com/office/powerpoint/2010/main" val="1702806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380A3A0-F910-954E-65DA-10EF05A1EE29}"/>
              </a:ext>
            </a:extLst>
          </p:cNvPr>
          <p:cNvPicPr>
            <a:picLocks noGrp="1" noChangeAspect="1"/>
          </p:cNvPicPr>
          <p:nvPr>
            <p:ph idx="1"/>
          </p:nvPr>
        </p:nvPicPr>
        <p:blipFill>
          <a:blip r:embed="rId2"/>
          <a:stretch>
            <a:fillRect/>
          </a:stretch>
        </p:blipFill>
        <p:spPr>
          <a:xfrm>
            <a:off x="708729" y="1825625"/>
            <a:ext cx="9250541" cy="4346575"/>
          </a:xfrm>
        </p:spPr>
      </p:pic>
      <p:sp>
        <p:nvSpPr>
          <p:cNvPr id="3" name="Footer Placeholder 2">
            <a:extLst>
              <a:ext uri="{FF2B5EF4-FFF2-40B4-BE49-F238E27FC236}">
                <a16:creationId xmlns:a16="http://schemas.microsoft.com/office/drawing/2014/main" id="{35969BB4-4DA8-8171-4BF6-F4FA36C0AA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8E60E-80BE-AAED-090B-D8EC14485184}"/>
              </a:ext>
            </a:extLst>
          </p:cNvPr>
          <p:cNvSpPr>
            <a:spLocks noGrp="1"/>
          </p:cNvSpPr>
          <p:nvPr>
            <p:ph type="sldNum" sz="quarter" idx="12"/>
          </p:nvPr>
        </p:nvSpPr>
        <p:spPr/>
        <p:txBody>
          <a:bodyPr/>
          <a:lstStyle/>
          <a:p>
            <a:fld id="{A5AEF524-62EC-C340-82A1-9F47B6C43E55}" type="slidenum">
              <a:rPr lang="en-US" smtClean="0"/>
              <a:t>67</a:t>
            </a:fld>
            <a:endParaRPr lang="en-US"/>
          </a:p>
        </p:txBody>
      </p:sp>
      <p:sp>
        <p:nvSpPr>
          <p:cNvPr id="5" name="Title 4">
            <a:extLst>
              <a:ext uri="{FF2B5EF4-FFF2-40B4-BE49-F238E27FC236}">
                <a16:creationId xmlns:a16="http://schemas.microsoft.com/office/drawing/2014/main" id="{C21F9DAC-4612-41E9-5FE8-FCBAD9C33D6F}"/>
              </a:ext>
            </a:extLst>
          </p:cNvPr>
          <p:cNvSpPr>
            <a:spLocks noGrp="1"/>
          </p:cNvSpPr>
          <p:nvPr>
            <p:ph type="title"/>
          </p:nvPr>
        </p:nvSpPr>
        <p:spPr/>
        <p:txBody>
          <a:bodyPr/>
          <a:lstStyle/>
          <a:p>
            <a:r>
              <a:rPr lang="en-US"/>
              <a:t>Ladder Logic Example</a:t>
            </a:r>
          </a:p>
        </p:txBody>
      </p:sp>
      <p:sp>
        <p:nvSpPr>
          <p:cNvPr id="6" name="Text Placeholder 5">
            <a:extLst>
              <a:ext uri="{FF2B5EF4-FFF2-40B4-BE49-F238E27FC236}">
                <a16:creationId xmlns:a16="http://schemas.microsoft.com/office/drawing/2014/main" id="{94542BC4-50DB-152C-A40A-7B12702D5E74}"/>
              </a:ext>
            </a:extLst>
          </p:cNvPr>
          <p:cNvSpPr>
            <a:spLocks noGrp="1"/>
          </p:cNvSpPr>
          <p:nvPr>
            <p:ph type="body" sz="quarter" idx="21"/>
          </p:nvPr>
        </p:nvSpPr>
        <p:spPr/>
        <p:txBody>
          <a:bodyPr/>
          <a:lstStyle/>
          <a:p>
            <a:r>
              <a:rPr lang="en-US"/>
              <a:t>Jack Vranicar</a:t>
            </a:r>
          </a:p>
        </p:txBody>
      </p:sp>
    </p:spTree>
    <p:extLst>
      <p:ext uri="{BB962C8B-B14F-4D97-AF65-F5344CB8AC3E}">
        <p14:creationId xmlns:p14="http://schemas.microsoft.com/office/powerpoint/2010/main" val="7934884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FABA4A-D4E5-7158-A3B6-C6B39E3A1612}"/>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0121F568-FF59-2E16-BD30-0AD17A978FDF}"/>
              </a:ext>
            </a:extLst>
          </p:cNvPr>
          <p:cNvSpPr>
            <a:spLocks noGrp="1"/>
          </p:cNvSpPr>
          <p:nvPr>
            <p:ph type="sldNum" sz="quarter" idx="12"/>
          </p:nvPr>
        </p:nvSpPr>
        <p:spPr/>
        <p:txBody>
          <a:bodyPr/>
          <a:lstStyle/>
          <a:p>
            <a:fld id="{A5AEF524-62EC-C340-82A1-9F47B6C43E55}" type="slidenum">
              <a:rPr lang="en-US" smtClean="0"/>
              <a:t>68</a:t>
            </a:fld>
            <a:endParaRPr lang="en-US"/>
          </a:p>
        </p:txBody>
      </p:sp>
      <p:sp>
        <p:nvSpPr>
          <p:cNvPr id="5" name="Title 4">
            <a:extLst>
              <a:ext uri="{FF2B5EF4-FFF2-40B4-BE49-F238E27FC236}">
                <a16:creationId xmlns:a16="http://schemas.microsoft.com/office/drawing/2014/main" id="{6D1D1750-81A1-2732-0674-5992A385EC89}"/>
              </a:ext>
            </a:extLst>
          </p:cNvPr>
          <p:cNvSpPr>
            <a:spLocks noGrp="1"/>
          </p:cNvSpPr>
          <p:nvPr>
            <p:ph type="title"/>
          </p:nvPr>
        </p:nvSpPr>
        <p:spPr/>
        <p:txBody>
          <a:bodyPr/>
          <a:lstStyle/>
          <a:p>
            <a:r>
              <a:rPr lang="en-US"/>
              <a:t>Curriculum Design</a:t>
            </a:r>
          </a:p>
        </p:txBody>
      </p:sp>
      <p:pic>
        <p:nvPicPr>
          <p:cNvPr id="8" name="Picture 7" descr="A stack of books with text&#10;&#10;Description automatically generated">
            <a:extLst>
              <a:ext uri="{FF2B5EF4-FFF2-40B4-BE49-F238E27FC236}">
                <a16:creationId xmlns:a16="http://schemas.microsoft.com/office/drawing/2014/main" id="{9F806C4C-8416-8BB2-BE33-200850D98D39}"/>
              </a:ext>
            </a:extLst>
          </p:cNvPr>
          <p:cNvPicPr>
            <a:picLocks noChangeAspect="1"/>
          </p:cNvPicPr>
          <p:nvPr/>
        </p:nvPicPr>
        <p:blipFill rotWithShape="1">
          <a:blip r:embed="rId2"/>
          <a:srcRect l="5709" t="3994" r="6115" b="2556"/>
          <a:stretch/>
        </p:blipFill>
        <p:spPr>
          <a:xfrm>
            <a:off x="3348984" y="1671637"/>
            <a:ext cx="4686300" cy="4201510"/>
          </a:xfrm>
          <a:prstGeom prst="rect">
            <a:avLst/>
          </a:prstGeom>
        </p:spPr>
      </p:pic>
      <p:pic>
        <p:nvPicPr>
          <p:cNvPr id="11" name="Lab1Paper" descr="Paper outline">
            <a:extLst>
              <a:ext uri="{FF2B5EF4-FFF2-40B4-BE49-F238E27FC236}">
                <a16:creationId xmlns:a16="http://schemas.microsoft.com/office/drawing/2014/main" id="{C5B58A8A-8DA0-8CBB-3960-D085887B9C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6021" y="1113209"/>
            <a:ext cx="5655958" cy="5655958"/>
          </a:xfrm>
          <a:prstGeom prst="rect">
            <a:avLst/>
          </a:prstGeom>
        </p:spPr>
      </p:pic>
      <p:sp>
        <p:nvSpPr>
          <p:cNvPr id="12" name="TextBox 11">
            <a:extLst>
              <a:ext uri="{FF2B5EF4-FFF2-40B4-BE49-F238E27FC236}">
                <a16:creationId xmlns:a16="http://schemas.microsoft.com/office/drawing/2014/main" id="{1356C139-8F09-BEB4-5472-C2069B327F50}"/>
              </a:ext>
            </a:extLst>
          </p:cNvPr>
          <p:cNvSpPr txBox="1"/>
          <p:nvPr/>
        </p:nvSpPr>
        <p:spPr>
          <a:xfrm>
            <a:off x="3700460" y="1785938"/>
            <a:ext cx="2114550" cy="707886"/>
          </a:xfrm>
          <a:prstGeom prst="rect">
            <a:avLst/>
          </a:prstGeom>
          <a:noFill/>
        </p:spPr>
        <p:txBody>
          <a:bodyPr wrap="square" rtlCol="0">
            <a:spAutoFit/>
          </a:bodyPr>
          <a:lstStyle/>
          <a:p>
            <a:r>
              <a:rPr lang="en-US" sz="2000">
                <a:solidFill>
                  <a:schemeClr val="bg2"/>
                </a:solidFill>
                <a:latin typeface="+mj-lt"/>
              </a:rPr>
              <a:t>Lab 1: Ladder Logic</a:t>
            </a:r>
          </a:p>
        </p:txBody>
      </p:sp>
      <p:sp>
        <p:nvSpPr>
          <p:cNvPr id="19" name="TextBox 18">
            <a:extLst>
              <a:ext uri="{FF2B5EF4-FFF2-40B4-BE49-F238E27FC236}">
                <a16:creationId xmlns:a16="http://schemas.microsoft.com/office/drawing/2014/main" id="{42A729B3-6191-74C3-5C0D-6FD473DA581E}"/>
              </a:ext>
            </a:extLst>
          </p:cNvPr>
          <p:cNvSpPr txBox="1"/>
          <p:nvPr/>
        </p:nvSpPr>
        <p:spPr>
          <a:xfrm>
            <a:off x="4052527" y="3429000"/>
            <a:ext cx="2547694" cy="2031325"/>
          </a:xfrm>
          <a:prstGeom prst="rect">
            <a:avLst/>
          </a:prstGeom>
          <a:noFill/>
        </p:spPr>
        <p:txBody>
          <a:bodyPr wrap="square">
            <a:spAutoFit/>
          </a:bodyPr>
          <a:lstStyle/>
          <a:p>
            <a:r>
              <a:rPr lang="en-US" b="1">
                <a:highlight>
                  <a:srgbClr val="EE7624"/>
                </a:highlight>
                <a:ea typeface="Calibri"/>
                <a:cs typeface="Calibri"/>
              </a:rPr>
              <a:t>Pre-lab activity</a:t>
            </a:r>
            <a:r>
              <a:rPr lang="en-US">
                <a:ea typeface="Calibri"/>
                <a:cs typeface="Calibri"/>
              </a:rPr>
              <a:t>: Online Ladder Logic</a:t>
            </a:r>
          </a:p>
          <a:p>
            <a:endParaRPr lang="en-US">
              <a:ea typeface="Calibri"/>
              <a:cs typeface="Calibri"/>
            </a:endParaRPr>
          </a:p>
          <a:p>
            <a:r>
              <a:rPr lang="en-US" b="1">
                <a:highlight>
                  <a:srgbClr val="EE7624"/>
                </a:highlight>
                <a:ea typeface="Calibri"/>
                <a:cs typeface="Calibri"/>
              </a:rPr>
              <a:t>Lab</a:t>
            </a:r>
            <a:r>
              <a:rPr lang="en-US">
                <a:ea typeface="Calibri"/>
                <a:cs typeface="Calibri"/>
              </a:rPr>
              <a:t>: Control light via button/switch and activate relay using ladder logic</a:t>
            </a:r>
          </a:p>
        </p:txBody>
      </p:sp>
      <p:pic>
        <p:nvPicPr>
          <p:cNvPr id="20" name="Lab2Paper" descr="Paper outline">
            <a:extLst>
              <a:ext uri="{FF2B5EF4-FFF2-40B4-BE49-F238E27FC236}">
                <a16:creationId xmlns:a16="http://schemas.microsoft.com/office/drawing/2014/main" id="{B118A752-9A62-A81F-4180-C57E0D0C52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6021" y="1113209"/>
            <a:ext cx="5655958" cy="5655958"/>
          </a:xfrm>
          <a:prstGeom prst="rect">
            <a:avLst/>
          </a:prstGeom>
        </p:spPr>
      </p:pic>
      <p:sp>
        <p:nvSpPr>
          <p:cNvPr id="24" name="TextBox 23">
            <a:extLst>
              <a:ext uri="{FF2B5EF4-FFF2-40B4-BE49-F238E27FC236}">
                <a16:creationId xmlns:a16="http://schemas.microsoft.com/office/drawing/2014/main" id="{9A71CB07-242D-0DC4-3066-685A2CB3CF81}"/>
              </a:ext>
            </a:extLst>
          </p:cNvPr>
          <p:cNvSpPr txBox="1"/>
          <p:nvPr/>
        </p:nvSpPr>
        <p:spPr>
          <a:xfrm>
            <a:off x="3684276" y="1788130"/>
            <a:ext cx="2114550" cy="1015663"/>
          </a:xfrm>
          <a:prstGeom prst="rect">
            <a:avLst/>
          </a:prstGeom>
          <a:noFill/>
        </p:spPr>
        <p:txBody>
          <a:bodyPr wrap="square" rtlCol="0">
            <a:spAutoFit/>
          </a:bodyPr>
          <a:lstStyle/>
          <a:p>
            <a:r>
              <a:rPr lang="en-US" sz="2000">
                <a:solidFill>
                  <a:srgbClr val="782F40"/>
                </a:solidFill>
                <a:latin typeface="+mj-lt"/>
              </a:rPr>
              <a:t>Lab 2: Conveyer </a:t>
            </a:r>
          </a:p>
          <a:p>
            <a:r>
              <a:rPr lang="en-US" sz="2000">
                <a:solidFill>
                  <a:srgbClr val="782F40"/>
                </a:solidFill>
                <a:latin typeface="+mj-lt"/>
              </a:rPr>
              <a:t>Belt I</a:t>
            </a:r>
          </a:p>
        </p:txBody>
      </p:sp>
      <p:sp>
        <p:nvSpPr>
          <p:cNvPr id="28" name="TextBox 27">
            <a:extLst>
              <a:ext uri="{FF2B5EF4-FFF2-40B4-BE49-F238E27FC236}">
                <a16:creationId xmlns:a16="http://schemas.microsoft.com/office/drawing/2014/main" id="{859B543F-C208-B708-F783-36A7B0CE71A6}"/>
              </a:ext>
            </a:extLst>
          </p:cNvPr>
          <p:cNvSpPr txBox="1"/>
          <p:nvPr/>
        </p:nvSpPr>
        <p:spPr>
          <a:xfrm>
            <a:off x="4036343" y="3431192"/>
            <a:ext cx="2547694" cy="1477328"/>
          </a:xfrm>
          <a:prstGeom prst="rect">
            <a:avLst/>
          </a:prstGeom>
          <a:noFill/>
        </p:spPr>
        <p:txBody>
          <a:bodyPr wrap="square">
            <a:spAutoFit/>
          </a:bodyPr>
          <a:lstStyle/>
          <a:p>
            <a:r>
              <a:rPr lang="en-US" b="1">
                <a:highlight>
                  <a:srgbClr val="782F40"/>
                </a:highlight>
                <a:ea typeface="Calibri"/>
                <a:cs typeface="Calibri"/>
              </a:rPr>
              <a:t>Pre-lab activity</a:t>
            </a:r>
            <a:r>
              <a:rPr lang="en-US">
                <a:ea typeface="Calibri"/>
                <a:cs typeface="Calibri"/>
              </a:rPr>
              <a:t>: 3D Print necessary parts</a:t>
            </a:r>
          </a:p>
          <a:p>
            <a:endParaRPr lang="en-US">
              <a:ea typeface="Calibri"/>
              <a:cs typeface="Calibri"/>
            </a:endParaRPr>
          </a:p>
          <a:p>
            <a:r>
              <a:rPr lang="en-US" b="1">
                <a:highlight>
                  <a:srgbClr val="782F40"/>
                </a:highlight>
                <a:ea typeface="Calibri"/>
                <a:cs typeface="Calibri"/>
              </a:rPr>
              <a:t>Lab</a:t>
            </a:r>
            <a:r>
              <a:rPr lang="en-US">
                <a:ea typeface="Calibri"/>
                <a:cs typeface="Calibri"/>
              </a:rPr>
              <a:t>: Run conveyer belt via DC motor</a:t>
            </a:r>
          </a:p>
        </p:txBody>
      </p:sp>
      <p:pic>
        <p:nvPicPr>
          <p:cNvPr id="34" name="Lab3Paper" descr="Paper outline">
            <a:extLst>
              <a:ext uri="{FF2B5EF4-FFF2-40B4-BE49-F238E27FC236}">
                <a16:creationId xmlns:a16="http://schemas.microsoft.com/office/drawing/2014/main" id="{17E2E95B-5D7B-5515-0096-F2B6587AB8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6021" y="1113209"/>
            <a:ext cx="5655958" cy="5655958"/>
          </a:xfrm>
          <a:prstGeom prst="rect">
            <a:avLst/>
          </a:prstGeom>
        </p:spPr>
      </p:pic>
      <p:sp>
        <p:nvSpPr>
          <p:cNvPr id="35" name="TextBox 34">
            <a:extLst>
              <a:ext uri="{FF2B5EF4-FFF2-40B4-BE49-F238E27FC236}">
                <a16:creationId xmlns:a16="http://schemas.microsoft.com/office/drawing/2014/main" id="{4AE224B5-81D8-F145-DC6D-7A05D2769959}"/>
              </a:ext>
            </a:extLst>
          </p:cNvPr>
          <p:cNvSpPr txBox="1"/>
          <p:nvPr/>
        </p:nvSpPr>
        <p:spPr>
          <a:xfrm>
            <a:off x="3684276" y="1788130"/>
            <a:ext cx="2114550" cy="1015663"/>
          </a:xfrm>
          <a:prstGeom prst="rect">
            <a:avLst/>
          </a:prstGeom>
          <a:noFill/>
        </p:spPr>
        <p:txBody>
          <a:bodyPr wrap="square" rtlCol="0">
            <a:spAutoFit/>
          </a:bodyPr>
          <a:lstStyle/>
          <a:p>
            <a:r>
              <a:rPr lang="en-US" sz="2000">
                <a:solidFill>
                  <a:srgbClr val="48929B"/>
                </a:solidFill>
                <a:latin typeface="+mj-lt"/>
              </a:rPr>
              <a:t>Lab 3: Conveyer </a:t>
            </a:r>
          </a:p>
          <a:p>
            <a:r>
              <a:rPr lang="en-US" sz="2000">
                <a:solidFill>
                  <a:srgbClr val="48929B"/>
                </a:solidFill>
                <a:latin typeface="+mj-lt"/>
              </a:rPr>
              <a:t>Belt II</a:t>
            </a:r>
          </a:p>
        </p:txBody>
      </p:sp>
      <p:sp>
        <p:nvSpPr>
          <p:cNvPr id="36" name="TextBox 35">
            <a:extLst>
              <a:ext uri="{FF2B5EF4-FFF2-40B4-BE49-F238E27FC236}">
                <a16:creationId xmlns:a16="http://schemas.microsoft.com/office/drawing/2014/main" id="{9C0297C6-4ABA-88AF-E382-93EF246BA7EF}"/>
              </a:ext>
            </a:extLst>
          </p:cNvPr>
          <p:cNvSpPr txBox="1"/>
          <p:nvPr/>
        </p:nvSpPr>
        <p:spPr>
          <a:xfrm>
            <a:off x="4036343" y="3431192"/>
            <a:ext cx="2547694" cy="1477328"/>
          </a:xfrm>
          <a:prstGeom prst="rect">
            <a:avLst/>
          </a:prstGeom>
          <a:noFill/>
        </p:spPr>
        <p:txBody>
          <a:bodyPr wrap="square">
            <a:spAutoFit/>
          </a:bodyPr>
          <a:lstStyle/>
          <a:p>
            <a:r>
              <a:rPr lang="en-US" b="1">
                <a:highlight>
                  <a:srgbClr val="48929B"/>
                </a:highlight>
                <a:ea typeface="Calibri"/>
                <a:cs typeface="Calibri"/>
              </a:rPr>
              <a:t>Pre-lab activity</a:t>
            </a:r>
            <a:r>
              <a:rPr lang="en-US">
                <a:ea typeface="Calibri"/>
                <a:cs typeface="Calibri"/>
              </a:rPr>
              <a:t>: 3D Print necessary parts</a:t>
            </a:r>
          </a:p>
          <a:p>
            <a:endParaRPr lang="en-US">
              <a:ea typeface="Calibri"/>
              <a:cs typeface="Calibri"/>
            </a:endParaRPr>
          </a:p>
          <a:p>
            <a:r>
              <a:rPr lang="en-US" b="1">
                <a:highlight>
                  <a:srgbClr val="48929B"/>
                </a:highlight>
                <a:ea typeface="Calibri"/>
                <a:cs typeface="Calibri"/>
              </a:rPr>
              <a:t>Lab</a:t>
            </a:r>
            <a:r>
              <a:rPr lang="en-US">
                <a:ea typeface="Calibri"/>
                <a:cs typeface="Calibri"/>
              </a:rPr>
              <a:t>: Add sensors and motor to system</a:t>
            </a:r>
          </a:p>
        </p:txBody>
      </p:sp>
      <p:sp>
        <p:nvSpPr>
          <p:cNvPr id="7" name="Text Placeholder 6">
            <a:extLst>
              <a:ext uri="{FF2B5EF4-FFF2-40B4-BE49-F238E27FC236}">
                <a16:creationId xmlns:a16="http://schemas.microsoft.com/office/drawing/2014/main" id="{470440A9-D6A2-BF18-60DB-1F6BDC037DE9}"/>
              </a:ext>
            </a:extLst>
          </p:cNvPr>
          <p:cNvSpPr>
            <a:spLocks noGrp="1"/>
          </p:cNvSpPr>
          <p:nvPr>
            <p:ph type="body" sz="quarter" idx="21"/>
          </p:nvPr>
        </p:nvSpPr>
        <p:spPr/>
        <p:txBody>
          <a:bodyPr/>
          <a:lstStyle/>
          <a:p>
            <a:r>
              <a:rPr lang="en-US"/>
              <a:t>Mason Walters</a:t>
            </a:r>
          </a:p>
        </p:txBody>
      </p:sp>
    </p:spTree>
    <p:extLst>
      <p:ext uri="{BB962C8B-B14F-4D97-AF65-F5344CB8AC3E}">
        <p14:creationId xmlns:p14="http://schemas.microsoft.com/office/powerpoint/2010/main" val="190388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25000" y="25000"/>
                                    </p:animScale>
                                  </p:childTnLst>
                                </p:cTn>
                              </p:par>
                              <p:par>
                                <p:cTn id="7" presetID="0" presetClass="path" presetSubtype="0" accel="50000" decel="50000" fill="hold" nodeType="withEffect">
                                  <p:stCondLst>
                                    <p:cond delay="0"/>
                                  </p:stCondLst>
                                  <p:childTnLst>
                                    <p:animMotion origin="layout" path="M 2.91667E-6 0.00417 L -0.38438 0.24167 " pathEditMode="relative" rAng="0" ptsTypes="AA">
                                      <p:cBhvr>
                                        <p:cTn id="8" dur="2000" fill="hold"/>
                                        <p:tgtEl>
                                          <p:spTgt spid="8"/>
                                        </p:tgtEl>
                                        <p:attrNameLst>
                                          <p:attrName>ppt_x</p:attrName>
                                          <p:attrName>ppt_y</p:attrName>
                                        </p:attrNameLst>
                                      </p:cBhvr>
                                      <p:rCtr x="-19219" y="1187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0" presetClass="path" presetSubtype="0" accel="50000" decel="50000" fill="hold" nodeType="withEffect">
                                  <p:stCondLst>
                                    <p:cond delay="0"/>
                                  </p:stCondLst>
                                  <p:childTnLst>
                                    <p:animMotion origin="layout" path="M 0.00898 0.00879 L 0.34531 -0.43102 " pathEditMode="relative" rAng="0" ptsTypes="AA">
                                      <p:cBhvr>
                                        <p:cTn id="26" dur="1000" fill="hold"/>
                                        <p:tgtEl>
                                          <p:spTgt spid="11"/>
                                        </p:tgtEl>
                                        <p:attrNameLst>
                                          <p:attrName>ppt_x</p:attrName>
                                          <p:attrName>ppt_y</p:attrName>
                                        </p:attrNameLst>
                                      </p:cBhvr>
                                      <p:rCtr x="16810" y="-21991"/>
                                    </p:animMotion>
                                  </p:childTnLst>
                                </p:cTn>
                              </p:par>
                              <p:par>
                                <p:cTn id="27" presetID="6" presetClass="emph" presetSubtype="0" fill="hold" nodeType="withEffect">
                                  <p:stCondLst>
                                    <p:cond delay="0"/>
                                  </p:stCondLst>
                                  <p:childTnLst>
                                    <p:animScale>
                                      <p:cBhvr>
                                        <p:cTn id="28" dur="1000" fill="hold"/>
                                        <p:tgtEl>
                                          <p:spTgt spid="11"/>
                                        </p:tgtEl>
                                      </p:cBhvr>
                                      <p:by x="25000" y="2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0" presetClass="path" presetSubtype="0" accel="50000" decel="50000" fill="hold" nodeType="withEffect">
                                  <p:stCondLst>
                                    <p:cond delay="0"/>
                                  </p:stCondLst>
                                  <p:childTnLst>
                                    <p:animMotion origin="layout" path="M 0.01875 0.00879 L 0.34297 -0.21482 " pathEditMode="relative" rAng="0" ptsTypes="AA">
                                      <p:cBhvr>
                                        <p:cTn id="46" dur="1000" fill="hold"/>
                                        <p:tgtEl>
                                          <p:spTgt spid="20"/>
                                        </p:tgtEl>
                                        <p:attrNameLst>
                                          <p:attrName>ppt_x</p:attrName>
                                          <p:attrName>ppt_y</p:attrName>
                                        </p:attrNameLst>
                                      </p:cBhvr>
                                      <p:rCtr x="16211" y="-11181"/>
                                    </p:animMotion>
                                  </p:childTnLst>
                                </p:cTn>
                              </p:par>
                              <p:par>
                                <p:cTn id="47" presetID="6" presetClass="emph" presetSubtype="0" fill="hold" nodeType="withEffect">
                                  <p:stCondLst>
                                    <p:cond delay="0"/>
                                  </p:stCondLst>
                                  <p:childTnLst>
                                    <p:animScale>
                                      <p:cBhvr>
                                        <p:cTn id="48" dur="1000" fill="hold"/>
                                        <p:tgtEl>
                                          <p:spTgt spid="20"/>
                                        </p:tgtEl>
                                      </p:cBhvr>
                                      <p:by x="25000" y="2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6"/>
                                        </p:tgtEl>
                                        <p:attrNameLst>
                                          <p:attrName>style.visibility</p:attrName>
                                        </p:attrNameLst>
                                      </p:cBhvr>
                                      <p:to>
                                        <p:strVal val="hidden"/>
                                      </p:to>
                                    </p:set>
                                  </p:childTnLst>
                                </p:cTn>
                              </p:par>
                              <p:par>
                                <p:cTn id="65" presetID="0" presetClass="path" presetSubtype="0" accel="50000" decel="50000" fill="hold" nodeType="withEffect">
                                  <p:stCondLst>
                                    <p:cond delay="0"/>
                                  </p:stCondLst>
                                  <p:childTnLst>
                                    <p:animMotion origin="layout" path="M 0.02943 0.02014 L 0.34466 0.01597 " pathEditMode="relative" rAng="0" ptsTypes="AA">
                                      <p:cBhvr>
                                        <p:cTn id="66" dur="1000" fill="hold"/>
                                        <p:tgtEl>
                                          <p:spTgt spid="34"/>
                                        </p:tgtEl>
                                        <p:attrNameLst>
                                          <p:attrName>ppt_x</p:attrName>
                                          <p:attrName>ppt_y</p:attrName>
                                        </p:attrNameLst>
                                      </p:cBhvr>
                                      <p:rCtr x="15755" y="-208"/>
                                    </p:animMotion>
                                  </p:childTnLst>
                                </p:cTn>
                              </p:par>
                              <p:par>
                                <p:cTn id="67" presetID="6" presetClass="emph" presetSubtype="0" fill="hold" nodeType="withEffect">
                                  <p:stCondLst>
                                    <p:cond delay="0"/>
                                  </p:stCondLst>
                                  <p:childTnLst>
                                    <p:animScale>
                                      <p:cBhvr>
                                        <p:cTn id="68" dur="2000" fill="hold"/>
                                        <p:tgtEl>
                                          <p:spTgt spid="3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9" grpId="0"/>
      <p:bldP spid="19" grpId="1"/>
      <p:bldP spid="24" grpId="0"/>
      <p:bldP spid="24" grpId="1"/>
      <p:bldP spid="28" grpId="0"/>
      <p:bldP spid="28" grpId="1"/>
      <p:bldP spid="35" grpId="0"/>
      <p:bldP spid="35" grpId="1"/>
      <p:bldP spid="36" grpId="0"/>
      <p:bldP spid="36" grpId="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841248" y="2524664"/>
            <a:ext cx="9144000" cy="768096"/>
          </a:xfrm>
        </p:spPr>
        <p:txBody>
          <a:bodyPr/>
          <a:lstStyle/>
          <a:p>
            <a:r>
              <a:rPr lang="en-US" sz="6600">
                <a:latin typeface="Arial"/>
                <a:cs typeface="Arial"/>
              </a:rPr>
              <a:t>PLC Controls Lab</a:t>
            </a:r>
            <a:endParaRPr lang="en-US" sz="6600"/>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841248" y="3356187"/>
            <a:ext cx="9144000" cy="768096"/>
          </a:xfrm>
        </p:spPr>
        <p:txBody>
          <a:bodyPr vert="horz" lIns="0" tIns="0" rIns="0" bIns="0" rtlCol="0" anchor="t">
            <a:normAutofit/>
          </a:bodyPr>
          <a:lstStyle/>
          <a:p>
            <a:r>
              <a:rPr lang="en-US" sz="4000">
                <a:latin typeface="Arial Black"/>
              </a:rPr>
              <a:t>Team 519</a:t>
            </a:r>
            <a:endParaRPr lang="en-US" sz="4000"/>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841248" y="4125125"/>
            <a:ext cx="9144000" cy="484632"/>
          </a:xfrm>
        </p:spPr>
        <p:txBody>
          <a:bodyPr/>
          <a:lstStyle/>
          <a:p>
            <a:r>
              <a:rPr lang="en-US" i="1">
                <a:latin typeface="Arial"/>
                <a:cs typeface="Arial"/>
              </a:rPr>
              <a:t>Grant Hoffmeyer &amp; Jack Vranicar</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normAutofit/>
          </a:bodyPr>
          <a:lstStyle/>
          <a:p>
            <a:r>
              <a:rPr lang="en-US">
                <a:latin typeface="Arial"/>
                <a:cs typeface="Arial"/>
              </a:rPr>
              <a:t>Virtual Design Review #2,</a:t>
            </a:r>
            <a:r>
              <a:rPr lang="en-US" i="1">
                <a:latin typeface="Arial"/>
                <a:cs typeface="Arial"/>
              </a:rPr>
              <a:t> November</a:t>
            </a:r>
            <a:r>
              <a:rPr lang="en-US">
                <a:latin typeface="Arial"/>
                <a:cs typeface="Arial"/>
              </a:rPr>
              <a:t> 12, 2024</a:t>
            </a:r>
            <a:endParaRPr lang="en-US"/>
          </a:p>
        </p:txBody>
      </p:sp>
    </p:spTree>
    <p:extLst>
      <p:ext uri="{BB962C8B-B14F-4D97-AF65-F5344CB8AC3E}">
        <p14:creationId xmlns:p14="http://schemas.microsoft.com/office/powerpoint/2010/main" val="194032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8FF5-30CD-5592-BC1C-01385F35CC4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66E1AB7-C27C-51B6-F488-F79D50B93205}"/>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3275B391-5430-8E73-F6A8-A3A5F343B13C}"/>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13" name="Title 12">
            <a:extLst>
              <a:ext uri="{FF2B5EF4-FFF2-40B4-BE49-F238E27FC236}">
                <a16:creationId xmlns:a16="http://schemas.microsoft.com/office/drawing/2014/main" id="{97EA19BE-C85B-C87A-19C0-E11C152B3B6E}"/>
              </a:ext>
            </a:extLst>
          </p:cNvPr>
          <p:cNvSpPr>
            <a:spLocks noGrp="1"/>
          </p:cNvSpPr>
          <p:nvPr>
            <p:ph type="title"/>
          </p:nvPr>
        </p:nvSpPr>
        <p:spPr>
          <a:xfrm>
            <a:off x="457200" y="205412"/>
            <a:ext cx="9753600" cy="960276"/>
          </a:xfrm>
        </p:spPr>
        <p:txBody>
          <a:bodyPr/>
          <a:lstStyle/>
          <a:p>
            <a:r>
              <a:rPr lang="en-US"/>
              <a:t>Key Goals</a:t>
            </a:r>
          </a:p>
        </p:txBody>
      </p:sp>
      <p:sp>
        <p:nvSpPr>
          <p:cNvPr id="5" name="Text Placeholder 4">
            <a:extLst>
              <a:ext uri="{FF2B5EF4-FFF2-40B4-BE49-F238E27FC236}">
                <a16:creationId xmlns:a16="http://schemas.microsoft.com/office/drawing/2014/main" id="{9B7B56B3-A351-50DD-99C8-5718A69196CF}"/>
              </a:ext>
            </a:extLst>
          </p:cNvPr>
          <p:cNvSpPr>
            <a:spLocks noGrp="1"/>
          </p:cNvSpPr>
          <p:nvPr>
            <p:ph type="body" sz="quarter" idx="21"/>
          </p:nvPr>
        </p:nvSpPr>
        <p:spPr/>
        <p:txBody>
          <a:bodyPr/>
          <a:lstStyle/>
          <a:p>
            <a:r>
              <a:rPr lang="en-US">
                <a:ea typeface="Calibri"/>
              </a:rPr>
              <a:t>Grant Hoffmeyer</a:t>
            </a:r>
          </a:p>
        </p:txBody>
      </p:sp>
      <p:graphicFrame>
        <p:nvGraphicFramePr>
          <p:cNvPr id="16" name="Diagram 15">
            <a:extLst>
              <a:ext uri="{FF2B5EF4-FFF2-40B4-BE49-F238E27FC236}">
                <a16:creationId xmlns:a16="http://schemas.microsoft.com/office/drawing/2014/main" id="{257E6AC1-B9B3-0A9F-6BD8-15D5B6AD5DEE}"/>
              </a:ext>
            </a:extLst>
          </p:cNvPr>
          <p:cNvGraphicFramePr/>
          <p:nvPr>
            <p:extLst>
              <p:ext uri="{D42A27DB-BD31-4B8C-83A1-F6EECF244321}">
                <p14:modId xmlns:p14="http://schemas.microsoft.com/office/powerpoint/2010/main" val="2876072089"/>
              </p:ext>
            </p:extLst>
          </p:nvPr>
        </p:nvGraphicFramePr>
        <p:xfrm>
          <a:off x="677333" y="393701"/>
          <a:ext cx="9503833" cy="6705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53" name="Graphic 452" descr="Classroom with solid fill">
            <a:extLst>
              <a:ext uri="{FF2B5EF4-FFF2-40B4-BE49-F238E27FC236}">
                <a16:creationId xmlns:a16="http://schemas.microsoft.com/office/drawing/2014/main" id="{CA7DE6E6-B573-9E32-1FFC-45B318D226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018" y="1819625"/>
            <a:ext cx="1083733" cy="1083733"/>
          </a:xfrm>
          <a:prstGeom prst="rect">
            <a:avLst/>
          </a:prstGeom>
        </p:spPr>
      </p:pic>
      <p:pic>
        <p:nvPicPr>
          <p:cNvPr id="468" name="Graphic 467" descr="Checklist with solid fill">
            <a:extLst>
              <a:ext uri="{FF2B5EF4-FFF2-40B4-BE49-F238E27FC236}">
                <a16:creationId xmlns:a16="http://schemas.microsoft.com/office/drawing/2014/main" id="{E64937E9-835E-8E02-18EC-99B98E1232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87421" y="1861958"/>
            <a:ext cx="1030816" cy="999066"/>
          </a:xfrm>
          <a:prstGeom prst="rect">
            <a:avLst/>
          </a:prstGeom>
        </p:spPr>
      </p:pic>
      <p:pic>
        <p:nvPicPr>
          <p:cNvPr id="469" name="Graphic 468" descr="Production with solid fill">
            <a:extLst>
              <a:ext uri="{FF2B5EF4-FFF2-40B4-BE49-F238E27FC236}">
                <a16:creationId xmlns:a16="http://schemas.microsoft.com/office/drawing/2014/main" id="{5E693BDD-E61B-412E-DD7C-5E5209953C2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06251" y="1787874"/>
            <a:ext cx="1020234" cy="1073150"/>
          </a:xfrm>
          <a:prstGeom prst="rect">
            <a:avLst/>
          </a:prstGeom>
        </p:spPr>
      </p:pic>
      <p:sp>
        <p:nvSpPr>
          <p:cNvPr id="471" name="TextBox 470">
            <a:extLst>
              <a:ext uri="{FF2B5EF4-FFF2-40B4-BE49-F238E27FC236}">
                <a16:creationId xmlns:a16="http://schemas.microsoft.com/office/drawing/2014/main" id="{C0F49B8C-D083-2AAF-E3BD-3851EFB2C317}"/>
              </a:ext>
            </a:extLst>
          </p:cNvPr>
          <p:cNvSpPr txBox="1"/>
          <p:nvPr/>
        </p:nvSpPr>
        <p:spPr>
          <a:xfrm>
            <a:off x="917606" y="3559029"/>
            <a:ext cx="2294556" cy="1246495"/>
          </a:xfrm>
          <a:prstGeom prst="rect">
            <a:avLst/>
          </a:prstGeom>
          <a:noFill/>
        </p:spPr>
        <p:txBody>
          <a:bodyPr wrap="square" rtlCol="0">
            <a:spAutoFit/>
          </a:bodyPr>
          <a:lstStyle/>
          <a:p>
            <a:pPr algn="ctr"/>
            <a:r>
              <a:rPr lang="en-US" sz="2500">
                <a:solidFill>
                  <a:schemeClr val="bg1"/>
                </a:solidFill>
              </a:rPr>
              <a:t>Create and produce 3 labs involving PLCs</a:t>
            </a:r>
          </a:p>
        </p:txBody>
      </p:sp>
      <p:sp>
        <p:nvSpPr>
          <p:cNvPr id="473" name="TextBox 472">
            <a:extLst>
              <a:ext uri="{FF2B5EF4-FFF2-40B4-BE49-F238E27FC236}">
                <a16:creationId xmlns:a16="http://schemas.microsoft.com/office/drawing/2014/main" id="{06E2A5D4-B674-3465-B424-81B810521568}"/>
              </a:ext>
            </a:extLst>
          </p:cNvPr>
          <p:cNvSpPr txBox="1"/>
          <p:nvPr/>
        </p:nvSpPr>
        <p:spPr>
          <a:xfrm>
            <a:off x="4281971" y="3559029"/>
            <a:ext cx="2294556" cy="1246495"/>
          </a:xfrm>
          <a:prstGeom prst="rect">
            <a:avLst/>
          </a:prstGeom>
          <a:noFill/>
        </p:spPr>
        <p:txBody>
          <a:bodyPr wrap="square" rtlCol="0">
            <a:spAutoFit/>
          </a:bodyPr>
          <a:lstStyle/>
          <a:p>
            <a:pPr algn="ctr"/>
            <a:r>
              <a:rPr lang="en-US" sz="2500">
                <a:solidFill>
                  <a:schemeClr val="bg1"/>
                </a:solidFill>
              </a:rPr>
              <a:t>Provide student performance milestones</a:t>
            </a:r>
          </a:p>
        </p:txBody>
      </p:sp>
      <p:sp>
        <p:nvSpPr>
          <p:cNvPr id="475" name="TextBox 474">
            <a:extLst>
              <a:ext uri="{FF2B5EF4-FFF2-40B4-BE49-F238E27FC236}">
                <a16:creationId xmlns:a16="http://schemas.microsoft.com/office/drawing/2014/main" id="{909F5821-33FB-85EE-D661-BD059F94AF45}"/>
              </a:ext>
            </a:extLst>
          </p:cNvPr>
          <p:cNvSpPr txBox="1"/>
          <p:nvPr/>
        </p:nvSpPr>
        <p:spPr>
          <a:xfrm>
            <a:off x="7614252" y="3348946"/>
            <a:ext cx="2294556" cy="1631216"/>
          </a:xfrm>
          <a:prstGeom prst="rect">
            <a:avLst/>
          </a:prstGeom>
          <a:noFill/>
        </p:spPr>
        <p:txBody>
          <a:bodyPr wrap="square" rtlCol="0">
            <a:spAutoFit/>
          </a:bodyPr>
          <a:lstStyle/>
          <a:p>
            <a:pPr algn="ctr"/>
            <a:r>
              <a:rPr lang="en-US" sz="2500">
                <a:solidFill>
                  <a:schemeClr val="bg1"/>
                </a:solidFill>
              </a:rPr>
              <a:t>Emphasize the importance of PLCs in the industry</a:t>
            </a:r>
          </a:p>
        </p:txBody>
      </p:sp>
    </p:spTree>
    <p:extLst>
      <p:ext uri="{BB962C8B-B14F-4D97-AF65-F5344CB8AC3E}">
        <p14:creationId xmlns:p14="http://schemas.microsoft.com/office/powerpoint/2010/main" val="401782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71"/>
                                        </p:tgtEl>
                                        <p:attrNameLst>
                                          <p:attrName>style.visibility</p:attrName>
                                        </p:attrNameLst>
                                      </p:cBhvr>
                                      <p:to>
                                        <p:strVal val="visible"/>
                                      </p:to>
                                    </p:set>
                                    <p:anim calcmode="lin" valueType="num">
                                      <p:cBhvr>
                                        <p:cTn id="7" dur="500" fill="hold"/>
                                        <p:tgtEl>
                                          <p:spTgt spid="471"/>
                                        </p:tgtEl>
                                        <p:attrNameLst>
                                          <p:attrName>ppt_w</p:attrName>
                                        </p:attrNameLst>
                                      </p:cBhvr>
                                      <p:tavLst>
                                        <p:tav tm="0">
                                          <p:val>
                                            <p:strVal val="#ppt_w*0.70"/>
                                          </p:val>
                                        </p:tav>
                                        <p:tav tm="100000">
                                          <p:val>
                                            <p:strVal val="#ppt_w"/>
                                          </p:val>
                                        </p:tav>
                                      </p:tavLst>
                                    </p:anim>
                                    <p:anim calcmode="lin" valueType="num">
                                      <p:cBhvr>
                                        <p:cTn id="8" dur="500" fill="hold"/>
                                        <p:tgtEl>
                                          <p:spTgt spid="471"/>
                                        </p:tgtEl>
                                        <p:attrNameLst>
                                          <p:attrName>ppt_h</p:attrName>
                                        </p:attrNameLst>
                                      </p:cBhvr>
                                      <p:tavLst>
                                        <p:tav tm="0">
                                          <p:val>
                                            <p:strVal val="#ppt_h"/>
                                          </p:val>
                                        </p:tav>
                                        <p:tav tm="100000">
                                          <p:val>
                                            <p:strVal val="#ppt_h"/>
                                          </p:val>
                                        </p:tav>
                                      </p:tavLst>
                                    </p:anim>
                                    <p:animEffect transition="in" filter="fade">
                                      <p:cBhvr>
                                        <p:cTn id="9" dur="500"/>
                                        <p:tgtEl>
                                          <p:spTgt spid="47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73"/>
                                        </p:tgtEl>
                                        <p:attrNameLst>
                                          <p:attrName>style.visibility</p:attrName>
                                        </p:attrNameLst>
                                      </p:cBhvr>
                                      <p:to>
                                        <p:strVal val="visible"/>
                                      </p:to>
                                    </p:set>
                                    <p:anim calcmode="lin" valueType="num">
                                      <p:cBhvr>
                                        <p:cTn id="12" dur="500" fill="hold"/>
                                        <p:tgtEl>
                                          <p:spTgt spid="473"/>
                                        </p:tgtEl>
                                        <p:attrNameLst>
                                          <p:attrName>ppt_w</p:attrName>
                                        </p:attrNameLst>
                                      </p:cBhvr>
                                      <p:tavLst>
                                        <p:tav tm="0">
                                          <p:val>
                                            <p:strVal val="#ppt_w*0.70"/>
                                          </p:val>
                                        </p:tav>
                                        <p:tav tm="100000">
                                          <p:val>
                                            <p:strVal val="#ppt_w"/>
                                          </p:val>
                                        </p:tav>
                                      </p:tavLst>
                                    </p:anim>
                                    <p:anim calcmode="lin" valueType="num">
                                      <p:cBhvr>
                                        <p:cTn id="13" dur="500" fill="hold"/>
                                        <p:tgtEl>
                                          <p:spTgt spid="473"/>
                                        </p:tgtEl>
                                        <p:attrNameLst>
                                          <p:attrName>ppt_h</p:attrName>
                                        </p:attrNameLst>
                                      </p:cBhvr>
                                      <p:tavLst>
                                        <p:tav tm="0">
                                          <p:val>
                                            <p:strVal val="#ppt_h"/>
                                          </p:val>
                                        </p:tav>
                                        <p:tav tm="100000">
                                          <p:val>
                                            <p:strVal val="#ppt_h"/>
                                          </p:val>
                                        </p:tav>
                                      </p:tavLst>
                                    </p:anim>
                                    <p:animEffect transition="in" filter="fade">
                                      <p:cBhvr>
                                        <p:cTn id="14" dur="500"/>
                                        <p:tgtEl>
                                          <p:spTgt spid="47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75"/>
                                        </p:tgtEl>
                                        <p:attrNameLst>
                                          <p:attrName>style.visibility</p:attrName>
                                        </p:attrNameLst>
                                      </p:cBhvr>
                                      <p:to>
                                        <p:strVal val="visible"/>
                                      </p:to>
                                    </p:set>
                                    <p:anim calcmode="lin" valueType="num">
                                      <p:cBhvr>
                                        <p:cTn id="17" dur="500" fill="hold"/>
                                        <p:tgtEl>
                                          <p:spTgt spid="475"/>
                                        </p:tgtEl>
                                        <p:attrNameLst>
                                          <p:attrName>ppt_w</p:attrName>
                                        </p:attrNameLst>
                                      </p:cBhvr>
                                      <p:tavLst>
                                        <p:tav tm="0">
                                          <p:val>
                                            <p:strVal val="#ppt_w*0.70"/>
                                          </p:val>
                                        </p:tav>
                                        <p:tav tm="100000">
                                          <p:val>
                                            <p:strVal val="#ppt_w"/>
                                          </p:val>
                                        </p:tav>
                                      </p:tavLst>
                                    </p:anim>
                                    <p:anim calcmode="lin" valueType="num">
                                      <p:cBhvr>
                                        <p:cTn id="18" dur="500" fill="hold"/>
                                        <p:tgtEl>
                                          <p:spTgt spid="475"/>
                                        </p:tgtEl>
                                        <p:attrNameLst>
                                          <p:attrName>ppt_h</p:attrName>
                                        </p:attrNameLst>
                                      </p:cBhvr>
                                      <p:tavLst>
                                        <p:tav tm="0">
                                          <p:val>
                                            <p:strVal val="#ppt_h"/>
                                          </p:val>
                                        </p:tav>
                                        <p:tav tm="100000">
                                          <p:val>
                                            <p:strVal val="#ppt_h"/>
                                          </p:val>
                                        </p:tav>
                                      </p:tavLst>
                                    </p:anim>
                                    <p:animEffect transition="in" filter="fade">
                                      <p:cBhvr>
                                        <p:cTn id="19"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0"/>
      <p:bldP spid="473" grpId="0"/>
      <p:bldP spid="475"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70</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r>
              <a:rPr lang="en-US">
                <a:ea typeface="Calibri"/>
                <a:cs typeface="Calibri"/>
              </a:rPr>
              <a:t>Team 519: PLC Controls Lab</a:t>
            </a:r>
            <a:endParaRPr lang="en-US"/>
          </a:p>
        </p:txBody>
      </p:sp>
      <p:pic>
        <p:nvPicPr>
          <p:cNvPr id="7" name="Picture Placeholder 6" descr="A person in a suit and tie&#10;&#10;Description automatically generated">
            <a:extLst>
              <a:ext uri="{FF2B5EF4-FFF2-40B4-BE49-F238E27FC236}">
                <a16:creationId xmlns:a16="http://schemas.microsoft.com/office/drawing/2014/main" id="{353BC399-76F6-D152-F655-78907ED9728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76000"/>
                    </a14:imgEffect>
                  </a14:imgLayer>
                </a14:imgProps>
              </a:ext>
            </a:extLst>
          </a:blip>
          <a:srcRect/>
          <a:stretch/>
        </p:blipFill>
        <p:spPr>
          <a:xfrm>
            <a:off x="811213" y="1909763"/>
            <a:ext cx="1828800" cy="2743200"/>
          </a:xfrm>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811213" y="4709963"/>
            <a:ext cx="1828800" cy="498598"/>
          </a:xfrm>
        </p:spPr>
        <p:txBody>
          <a:bodyPr vert="horz" wrap="square" lIns="0" tIns="0" rIns="0" bIns="0" rtlCol="0" anchor="t">
            <a:spAutoFit/>
          </a:bodyPr>
          <a:lstStyle/>
          <a:p>
            <a:pPr algn="ctr"/>
            <a:r>
              <a:rPr lang="en-US" b="1">
                <a:highlight>
                  <a:srgbClr val="FFFF00"/>
                </a:highlight>
                <a:ea typeface="Calibri"/>
                <a:cs typeface="Calibri"/>
              </a:rPr>
              <a:t>Grant Hoffmeyer</a:t>
            </a:r>
            <a:endParaRPr lang="en-US">
              <a:cs typeface="Calibri"/>
            </a:endParaRPr>
          </a:p>
          <a:p>
            <a:pPr algn="ctr"/>
            <a:r>
              <a:rPr lang="en-US" i="1">
                <a:ea typeface="Calibri"/>
                <a:cs typeface="Calibri"/>
              </a:rPr>
              <a:t>Systems Engineer</a:t>
            </a:r>
          </a:p>
        </p:txBody>
      </p:sp>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8032447" y="4731049"/>
            <a:ext cx="1828800" cy="498598"/>
          </a:xfrm>
        </p:spPr>
        <p:txBody>
          <a:bodyPr vert="horz" wrap="square" lIns="0" tIns="0" rIns="0" bIns="0" rtlCol="0" anchor="t">
            <a:spAutoFit/>
          </a:bodyPr>
          <a:lstStyle/>
          <a:p>
            <a:pPr algn="ctr"/>
            <a:r>
              <a:rPr lang="en-US" b="1">
                <a:highlight>
                  <a:srgbClr val="FFFF00"/>
                </a:highlight>
                <a:ea typeface="Calibri"/>
                <a:cs typeface="Calibri"/>
              </a:rPr>
              <a:t>Jack Vranicar</a:t>
            </a:r>
            <a:endParaRPr lang="en-US">
              <a:highlight>
                <a:srgbClr val="FFFF00"/>
              </a:highlight>
            </a:endParaRPr>
          </a:p>
          <a:p>
            <a:pPr algn="ctr"/>
            <a:r>
              <a:rPr lang="en-US" i="1">
                <a:ea typeface="Calibri"/>
                <a:cs typeface="Calibri"/>
              </a:rPr>
              <a:t>Software Engineer</a:t>
            </a: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165581" y="4718954"/>
            <a:ext cx="1973943" cy="510693"/>
          </a:xfrm>
        </p:spPr>
        <p:txBody>
          <a:bodyPr vert="horz" wrap="square" lIns="0" tIns="0" rIns="0" bIns="0" rtlCol="0" anchor="t">
            <a:spAutoFit/>
          </a:bodyPr>
          <a:lstStyle/>
          <a:p>
            <a:pPr algn="ctr"/>
            <a:r>
              <a:rPr lang="en-US" b="1">
                <a:ea typeface="Calibri"/>
                <a:cs typeface="Calibri"/>
              </a:rPr>
              <a:t>Onyx Oh</a:t>
            </a:r>
          </a:p>
          <a:p>
            <a:pPr algn="ctr"/>
            <a:r>
              <a:rPr lang="en-US" i="1">
                <a:ea typeface="Calibri"/>
                <a:cs typeface="Calibri"/>
              </a:rPr>
              <a:t>Test Engineer</a:t>
            </a:r>
          </a:p>
        </p:txBody>
      </p:sp>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18"/>
          </p:nvPr>
        </p:nvSpPr>
        <p:spPr>
          <a:xfrm>
            <a:off x="5653314" y="4734154"/>
            <a:ext cx="1828800" cy="498598"/>
          </a:xfrm>
        </p:spPr>
        <p:txBody>
          <a:bodyPr vert="horz" wrap="square" lIns="0" tIns="0" rIns="0" bIns="0" rtlCol="0" anchor="t">
            <a:spAutoFit/>
          </a:bodyPr>
          <a:lstStyle/>
          <a:p>
            <a:pPr algn="ctr"/>
            <a:r>
              <a:rPr lang="en-US" b="1">
                <a:ea typeface="Calibri"/>
                <a:cs typeface="Calibri"/>
              </a:rPr>
              <a:t>Mason Walters</a:t>
            </a:r>
          </a:p>
          <a:p>
            <a:pPr algn="ctr"/>
            <a:r>
              <a:rPr lang="en-US" i="1">
                <a:ea typeface="Calibri"/>
                <a:cs typeface="Calibri"/>
              </a:rPr>
              <a:t>Design Engineer</a:t>
            </a:r>
          </a:p>
        </p:txBody>
      </p:sp>
      <p:pic>
        <p:nvPicPr>
          <p:cNvPr id="2" name="Picture Placeholder 1" descr="A person with long black hair smiling&#10;&#10;Description automatically generated">
            <a:extLst>
              <a:ext uri="{FF2B5EF4-FFF2-40B4-BE49-F238E27FC236}">
                <a16:creationId xmlns:a16="http://schemas.microsoft.com/office/drawing/2014/main" id="{C5344A9A-9AC4-B3B7-2CC6-BBE1975008CC}"/>
              </a:ext>
            </a:extLst>
          </p:cNvPr>
          <p:cNvPicPr>
            <a:picLocks noGrp="1" noChangeAspect="1"/>
          </p:cNvPicPr>
          <p:nvPr>
            <p:ph type="pic" sz="quarter" idx="19"/>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rcRect l="993" t="18035" r="8317" b="-590"/>
          <a:stretch/>
        </p:blipFill>
        <p:spPr>
          <a:xfrm>
            <a:off x="3184677" y="1938899"/>
            <a:ext cx="1972657" cy="2746343"/>
          </a:xfrm>
        </p:spPr>
      </p:pic>
      <p:pic>
        <p:nvPicPr>
          <p:cNvPr id="5" name="Picture Placeholder 4" descr="A person in a suit&#10;&#10;Description automatically generated">
            <a:extLst>
              <a:ext uri="{FF2B5EF4-FFF2-40B4-BE49-F238E27FC236}">
                <a16:creationId xmlns:a16="http://schemas.microsoft.com/office/drawing/2014/main" id="{4E3EC06B-1F87-D988-53DB-F250B36E94D6}"/>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a:stretch/>
        </p:blipFill>
        <p:spPr>
          <a:xfrm>
            <a:off x="5654675" y="1935163"/>
            <a:ext cx="1828800" cy="2743200"/>
          </a:xfrm>
        </p:spPr>
      </p:pic>
      <p:pic>
        <p:nvPicPr>
          <p:cNvPr id="6" name="Picture Placeholder 5" descr="A person in a suit&#10;&#10;Description automatically generated">
            <a:extLst>
              <a:ext uri="{FF2B5EF4-FFF2-40B4-BE49-F238E27FC236}">
                <a16:creationId xmlns:a16="http://schemas.microsoft.com/office/drawing/2014/main" id="{0F04F642-BE9E-0F5D-F073-02C55B891C54}"/>
              </a:ext>
            </a:extLst>
          </p:cNvPr>
          <p:cNvPicPr>
            <a:picLocks noGrp="1" noChangeAspect="1"/>
          </p:cNvPicPr>
          <p:nvPr>
            <p:ph type="pic" sz="quarter" idx="21"/>
          </p:nvPr>
        </p:nvPicPr>
        <p:blipFill>
          <a:blip r:embed="rId8">
            <a:extLst>
              <a:ext uri="{BEBA8EAE-BF5A-486C-A8C5-ECC9F3942E4B}">
                <a14:imgProps xmlns:a14="http://schemas.microsoft.com/office/drawing/2010/main">
                  <a14:imgLayer r:embed="rId9">
                    <a14:imgEffect>
                      <a14:saturation sat="88000"/>
                    </a14:imgEffect>
                  </a14:imgLayer>
                </a14:imgProps>
              </a:ext>
            </a:extLst>
          </a:blip>
          <a:srcRect t="7101" r="10811" b="-357"/>
          <a:stretch/>
        </p:blipFill>
        <p:spPr>
          <a:xfrm>
            <a:off x="8032750" y="1931988"/>
            <a:ext cx="1817540" cy="2744667"/>
          </a:xfrm>
        </p:spPr>
      </p:pic>
      <p:sp>
        <p:nvSpPr>
          <p:cNvPr id="30" name="Text Placeholder 29">
            <a:extLst>
              <a:ext uri="{FF2B5EF4-FFF2-40B4-BE49-F238E27FC236}">
                <a16:creationId xmlns:a16="http://schemas.microsoft.com/office/drawing/2014/main" id="{6D6E7CAB-3AE4-47F2-A53E-4EABD508C4B4}"/>
              </a:ext>
            </a:extLst>
          </p:cNvPr>
          <p:cNvSpPr>
            <a:spLocks noGrp="1"/>
          </p:cNvSpPr>
          <p:nvPr>
            <p:ph type="body" sz="quarter" idx="23"/>
          </p:nvPr>
        </p:nvSpPr>
        <p:spPr/>
        <p:txBody>
          <a:bodyPr/>
          <a:lstStyle/>
          <a:p>
            <a:r>
              <a:rPr lang="en-US"/>
              <a:t>Onyx Oh</a:t>
            </a:r>
          </a:p>
        </p:txBody>
      </p:sp>
    </p:spTree>
    <p:extLst>
      <p:ext uri="{BB962C8B-B14F-4D97-AF65-F5344CB8AC3E}">
        <p14:creationId xmlns:p14="http://schemas.microsoft.com/office/powerpoint/2010/main" val="3934060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489625" y="505838"/>
            <a:ext cx="9721175" cy="700872"/>
          </a:xfrm>
        </p:spPr>
        <p:txBody>
          <a:bodyPr/>
          <a:lstStyle/>
          <a:p>
            <a:r>
              <a:rPr lang="en-US"/>
              <a:t>Sponsor and Advisor</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71</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pic>
        <p:nvPicPr>
          <p:cNvPr id="5" name="Picture Placeholder 4" descr="A person in a suit&#10;&#10;Description automatically generated">
            <a:extLst>
              <a:ext uri="{FF2B5EF4-FFF2-40B4-BE49-F238E27FC236}">
                <a16:creationId xmlns:a16="http://schemas.microsoft.com/office/drawing/2014/main" id="{9E5A5A17-EA82-3AFD-6353-9B6AAA636671}"/>
              </a:ext>
            </a:extLst>
          </p:cNvPr>
          <p:cNvPicPr>
            <a:picLocks noGrp="1" noChangeAspect="1"/>
          </p:cNvPicPr>
          <p:nvPr>
            <p:ph type="pic" sz="quarter" idx="13"/>
          </p:nvPr>
        </p:nvPicPr>
        <p:blipFill>
          <a:blip r:embed="rId3"/>
          <a:srcRect l="4332" r="4332"/>
          <a:stretch/>
        </p:blipFill>
        <p:spPr>
          <a:xfrm>
            <a:off x="4094312" y="2063721"/>
            <a:ext cx="2434133" cy="3596024"/>
          </a:xfrm>
        </p:spPr>
      </p:pic>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4094312" y="5663167"/>
            <a:ext cx="2434133" cy="498598"/>
          </a:xfrm>
        </p:spPr>
        <p:txBody>
          <a:bodyPr vert="horz" wrap="square" lIns="0" tIns="0" rIns="0" bIns="0" rtlCol="0" anchor="t">
            <a:spAutoFit/>
          </a:bodyPr>
          <a:lstStyle/>
          <a:p>
            <a:r>
              <a:rPr lang="en-US" b="1">
                <a:ea typeface="Calibri"/>
                <a:cs typeface="Calibri"/>
              </a:rPr>
              <a:t>Sponsor</a:t>
            </a:r>
          </a:p>
          <a:p>
            <a:r>
              <a:rPr lang="en-US">
                <a:ea typeface="Calibri"/>
                <a:cs typeface="Calibri"/>
              </a:rPr>
              <a:t>Dr. Camilo </a:t>
            </a:r>
            <a:r>
              <a:rPr lang="en-US" err="1">
                <a:ea typeface="Calibri"/>
                <a:cs typeface="Calibri"/>
              </a:rPr>
              <a:t>Ordoñez</a:t>
            </a:r>
            <a:endParaRPr lang="en-US">
              <a:ea typeface="Calibri"/>
              <a:cs typeface="Calibri"/>
            </a:endParaRPr>
          </a:p>
        </p:txBody>
      </p:sp>
      <p:pic>
        <p:nvPicPr>
          <p:cNvPr id="6" name="Picture Placeholder 5" descr="A person smiling at the camera&#10;&#10;Description automatically generated">
            <a:extLst>
              <a:ext uri="{FF2B5EF4-FFF2-40B4-BE49-F238E27FC236}">
                <a16:creationId xmlns:a16="http://schemas.microsoft.com/office/drawing/2014/main" id="{B420C87C-CBBB-2E3D-B2D6-02F94DA8130C}"/>
              </a:ext>
            </a:extLst>
          </p:cNvPr>
          <p:cNvPicPr>
            <a:picLocks noGrp="1" noChangeAspect="1"/>
          </p:cNvPicPr>
          <p:nvPr>
            <p:ph type="pic" sz="quarter" idx="18"/>
          </p:nvPr>
        </p:nvPicPr>
        <p:blipFill>
          <a:blip r:embed="rId4"/>
          <a:srcRect l="5052" r="5052"/>
          <a:stretch/>
        </p:blipFill>
        <p:spPr>
          <a:xfrm>
            <a:off x="7149655" y="2064783"/>
            <a:ext cx="2347458" cy="3541665"/>
          </a:xfrm>
        </p:spPr>
      </p:pic>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20"/>
          </p:nvPr>
        </p:nvSpPr>
        <p:spPr>
          <a:xfrm>
            <a:off x="7106318" y="5659745"/>
            <a:ext cx="2347458" cy="498598"/>
          </a:xfrm>
        </p:spPr>
        <p:txBody>
          <a:bodyPr vert="horz" wrap="square" lIns="0" tIns="0" rIns="0" bIns="0" rtlCol="0" anchor="t">
            <a:spAutoFit/>
          </a:bodyPr>
          <a:lstStyle/>
          <a:p>
            <a:r>
              <a:rPr lang="en-US" b="1">
                <a:ea typeface="Calibri"/>
                <a:cs typeface="Calibri"/>
              </a:rPr>
              <a:t>Academic Advisor</a:t>
            </a:r>
            <a:endParaRPr lang="en-US">
              <a:ea typeface="Calibri"/>
              <a:cs typeface="Calibri"/>
            </a:endParaRPr>
          </a:p>
          <a:p>
            <a:r>
              <a:rPr lang="en-US">
                <a:ea typeface="Calibri"/>
                <a:cs typeface="Calibri"/>
              </a:rPr>
              <a:t>Dr. Shayne </a:t>
            </a:r>
            <a:r>
              <a:rPr lang="en-US" err="1">
                <a:ea typeface="Calibri"/>
                <a:cs typeface="Calibri"/>
              </a:rPr>
              <a:t>McConomy</a:t>
            </a:r>
            <a:endParaRPr lang="en-US" b="1">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pic>
        <p:nvPicPr>
          <p:cNvPr id="2050" name="Picture 2" descr="Rockwell Automation Opens Registration ...">
            <a:extLst>
              <a:ext uri="{FF2B5EF4-FFF2-40B4-BE49-F238E27FC236}">
                <a16:creationId xmlns:a16="http://schemas.microsoft.com/office/drawing/2014/main" id="{C36C0A76-BEE2-69FC-9EC9-02E7A5E9BB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63" t="17485" r="17180" b="17748"/>
          <a:stretch/>
        </p:blipFill>
        <p:spPr bwMode="auto">
          <a:xfrm>
            <a:off x="533400" y="2431439"/>
            <a:ext cx="2939702" cy="2860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a16="http://schemas.microsoft.com/office/drawing/2014/main" id="{89B06174-6EB6-5219-CC06-AB4DFABE7E02}"/>
              </a:ext>
            </a:extLst>
          </p:cNvPr>
          <p:cNvSpPr txBox="1">
            <a:spLocks/>
          </p:cNvSpPr>
          <p:nvPr/>
        </p:nvSpPr>
        <p:spPr>
          <a:xfrm>
            <a:off x="786184" y="5659745"/>
            <a:ext cx="2434133" cy="498598"/>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ea typeface="Calibri"/>
                <a:cs typeface="Calibri"/>
              </a:rPr>
              <a:t>Industry Collaborator</a:t>
            </a:r>
          </a:p>
          <a:p>
            <a:r>
              <a:rPr lang="en-US">
                <a:ea typeface="Calibri"/>
                <a:cs typeface="Calibri"/>
              </a:rPr>
              <a:t>Rockwell Automation</a:t>
            </a:r>
          </a:p>
        </p:txBody>
      </p:sp>
    </p:spTree>
    <p:extLst>
      <p:ext uri="{BB962C8B-B14F-4D97-AF65-F5344CB8AC3E}">
        <p14:creationId xmlns:p14="http://schemas.microsoft.com/office/powerpoint/2010/main" val="142956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72</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57200" y="205412"/>
            <a:ext cx="9753600" cy="960276"/>
          </a:xfrm>
        </p:spPr>
        <p:txBody>
          <a:bodyPr/>
          <a:lstStyle/>
          <a:p>
            <a:r>
              <a:rPr lang="en-US"/>
              <a:t>Objective</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5" name="TextBox 4">
            <a:extLst>
              <a:ext uri="{FF2B5EF4-FFF2-40B4-BE49-F238E27FC236}">
                <a16:creationId xmlns:a16="http://schemas.microsoft.com/office/drawing/2014/main" id="{97DFE8D1-FBB3-DAFB-0029-8DF7579BFCC0}"/>
              </a:ext>
            </a:extLst>
          </p:cNvPr>
          <p:cNvSpPr txBox="1"/>
          <p:nvPr/>
        </p:nvSpPr>
        <p:spPr>
          <a:xfrm>
            <a:off x="7604350" y="6208663"/>
            <a:ext cx="28537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49000"/>
                    <a:lumOff val="51000"/>
                  </a:schemeClr>
                </a:solidFill>
                <a:ea typeface="+mn-lt"/>
                <a:cs typeface="+mn-lt"/>
              </a:rPr>
              <a:t>https://</a:t>
            </a:r>
            <a:r>
              <a:rPr lang="en-US" sz="800" err="1">
                <a:solidFill>
                  <a:schemeClr val="tx1">
                    <a:lumMod val="49000"/>
                    <a:lumOff val="51000"/>
                  </a:schemeClr>
                </a:solidFill>
                <a:ea typeface="+mn-lt"/>
                <a:cs typeface="+mn-lt"/>
              </a:rPr>
              <a:t>meetings.informs.org</a:t>
            </a:r>
            <a:r>
              <a:rPr lang="en-US" sz="800">
                <a:solidFill>
                  <a:schemeClr val="tx1">
                    <a:lumMod val="49000"/>
                    <a:lumOff val="51000"/>
                  </a:schemeClr>
                </a:solidFill>
                <a:ea typeface="+mn-lt"/>
                <a:cs typeface="+mn-lt"/>
              </a:rPr>
              <a:t>/</a:t>
            </a:r>
            <a:r>
              <a:rPr lang="en-US" sz="800" err="1">
                <a:solidFill>
                  <a:schemeClr val="tx1">
                    <a:lumMod val="49000"/>
                    <a:lumOff val="51000"/>
                  </a:schemeClr>
                </a:solidFill>
                <a:ea typeface="+mn-lt"/>
                <a:cs typeface="+mn-lt"/>
              </a:rPr>
              <a:t>wordpress</a:t>
            </a:r>
            <a:r>
              <a:rPr lang="en-US" sz="800">
                <a:solidFill>
                  <a:schemeClr val="tx1">
                    <a:lumMod val="49000"/>
                    <a:lumOff val="51000"/>
                  </a:schemeClr>
                </a:solidFill>
                <a:ea typeface="+mn-lt"/>
                <a:cs typeface="+mn-lt"/>
              </a:rPr>
              <a:t>/phoenix2023/exhibit-hall/</a:t>
            </a:r>
            <a:r>
              <a:rPr lang="en-US" sz="800" err="1">
                <a:solidFill>
                  <a:schemeClr val="tx1">
                    <a:lumMod val="49000"/>
                    <a:lumOff val="51000"/>
                  </a:schemeClr>
                </a:solidFill>
                <a:ea typeface="+mn-lt"/>
                <a:cs typeface="+mn-lt"/>
              </a:rPr>
              <a:t>famu</a:t>
            </a:r>
            <a:r>
              <a:rPr lang="en-US" sz="800">
                <a:solidFill>
                  <a:schemeClr val="tx1">
                    <a:lumMod val="49000"/>
                    <a:lumOff val="51000"/>
                  </a:schemeClr>
                </a:solidFill>
                <a:ea typeface="+mn-lt"/>
                <a:cs typeface="+mn-lt"/>
              </a:rPr>
              <a:t>-</a:t>
            </a:r>
            <a:r>
              <a:rPr lang="en-US" sz="800" err="1">
                <a:solidFill>
                  <a:schemeClr val="tx1">
                    <a:lumMod val="49000"/>
                    <a:lumOff val="51000"/>
                  </a:schemeClr>
                </a:solidFill>
                <a:ea typeface="+mn-lt"/>
                <a:cs typeface="+mn-lt"/>
              </a:rPr>
              <a:t>fsu</a:t>
            </a:r>
            <a:r>
              <a:rPr lang="en-US" sz="800">
                <a:solidFill>
                  <a:schemeClr val="tx1">
                    <a:lumMod val="49000"/>
                    <a:lumOff val="51000"/>
                  </a:schemeClr>
                </a:solidFill>
                <a:ea typeface="+mn-lt"/>
                <a:cs typeface="+mn-lt"/>
              </a:rPr>
              <a:t>-college-of-engineering-industrial-manufacturing/</a:t>
            </a:r>
            <a:endParaRPr lang="en-US" sz="800">
              <a:solidFill>
                <a:schemeClr val="tx1">
                  <a:lumMod val="49000"/>
                  <a:lumOff val="51000"/>
                </a:schemeClr>
              </a:solidFill>
              <a:cs typeface="Calibri"/>
            </a:endParaRPr>
          </a:p>
        </p:txBody>
      </p:sp>
      <p:sp>
        <p:nvSpPr>
          <p:cNvPr id="8" name="TextBox 7">
            <a:extLst>
              <a:ext uri="{FF2B5EF4-FFF2-40B4-BE49-F238E27FC236}">
                <a16:creationId xmlns:a16="http://schemas.microsoft.com/office/drawing/2014/main" id="{1E46F525-A709-C609-DDE0-795B9DE98F7F}"/>
              </a:ext>
            </a:extLst>
          </p:cNvPr>
          <p:cNvSpPr txBox="1"/>
          <p:nvPr/>
        </p:nvSpPr>
        <p:spPr>
          <a:xfrm>
            <a:off x="863873" y="3851229"/>
            <a:ext cx="930717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The objective of this project is to develop curriculum for Mechanical Engineering students at the FAMU-FSU College of Engineering to address the current lack of Programmable Logic Controller (PLC) training.</a:t>
            </a:r>
          </a:p>
          <a:p>
            <a:endParaRPr lang="en-US" sz="2800">
              <a:ea typeface="Calibri"/>
              <a:cs typeface="Calibri"/>
            </a:endParaRPr>
          </a:p>
        </p:txBody>
      </p:sp>
      <p:pic>
        <p:nvPicPr>
          <p:cNvPr id="9" name="Picture 8" descr="A black and white logo&#10;&#10;Description automatically generated">
            <a:extLst>
              <a:ext uri="{FF2B5EF4-FFF2-40B4-BE49-F238E27FC236}">
                <a16:creationId xmlns:a16="http://schemas.microsoft.com/office/drawing/2014/main" id="{869D2EFB-0C01-B271-EC3C-86008DBFC914}"/>
              </a:ext>
            </a:extLst>
          </p:cNvPr>
          <p:cNvPicPr>
            <a:picLocks noChangeAspect="1"/>
          </p:cNvPicPr>
          <p:nvPr/>
        </p:nvPicPr>
        <p:blipFill>
          <a:blip r:embed="rId2"/>
          <a:stretch>
            <a:fillRect/>
          </a:stretch>
        </p:blipFill>
        <p:spPr>
          <a:xfrm>
            <a:off x="2345908" y="869826"/>
            <a:ext cx="5967803" cy="2983902"/>
          </a:xfrm>
          <a:prstGeom prst="rect">
            <a:avLst/>
          </a:prstGeom>
        </p:spPr>
      </p:pic>
    </p:spTree>
    <p:extLst>
      <p:ext uri="{BB962C8B-B14F-4D97-AF65-F5344CB8AC3E}">
        <p14:creationId xmlns:p14="http://schemas.microsoft.com/office/powerpoint/2010/main" val="3988050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457200" y="231911"/>
            <a:ext cx="9753600" cy="960276"/>
          </a:xfrm>
        </p:spPr>
        <p:txBody>
          <a:bodyPr/>
          <a:lstStyle/>
          <a:p>
            <a:r>
              <a:rPr lang="en-US"/>
              <a:t>What is a PLC?</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73</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pic>
        <p:nvPicPr>
          <p:cNvPr id="6" name="Picture 5">
            <a:extLst>
              <a:ext uri="{FF2B5EF4-FFF2-40B4-BE49-F238E27FC236}">
                <a16:creationId xmlns:a16="http://schemas.microsoft.com/office/drawing/2014/main" id="{E38B0F3A-925E-4262-8A4D-258AB730A4D4}"/>
              </a:ext>
            </a:extLst>
          </p:cNvPr>
          <p:cNvPicPr>
            <a:picLocks noChangeAspect="1"/>
          </p:cNvPicPr>
          <p:nvPr/>
        </p:nvPicPr>
        <p:blipFill>
          <a:blip r:embed="rId2"/>
          <a:stretch>
            <a:fillRect/>
          </a:stretch>
        </p:blipFill>
        <p:spPr>
          <a:xfrm>
            <a:off x="2251812" y="1376751"/>
            <a:ext cx="6164376" cy="3205476"/>
          </a:xfrm>
          <a:prstGeom prst="rect">
            <a:avLst/>
          </a:prstGeom>
        </p:spPr>
      </p:pic>
      <p:sp>
        <p:nvSpPr>
          <p:cNvPr id="11" name="TextBox 10">
            <a:extLst>
              <a:ext uri="{FF2B5EF4-FFF2-40B4-BE49-F238E27FC236}">
                <a16:creationId xmlns:a16="http://schemas.microsoft.com/office/drawing/2014/main" id="{E76C579B-B746-2866-9822-2DDF2EE4AB92}"/>
              </a:ext>
            </a:extLst>
          </p:cNvPr>
          <p:cNvSpPr txBox="1"/>
          <p:nvPr/>
        </p:nvSpPr>
        <p:spPr>
          <a:xfrm>
            <a:off x="533400" y="5016125"/>
            <a:ext cx="9180443" cy="1246495"/>
          </a:xfrm>
          <a:prstGeom prst="rect">
            <a:avLst/>
          </a:prstGeom>
          <a:noFill/>
        </p:spPr>
        <p:txBody>
          <a:bodyPr wrap="square">
            <a:spAutoFit/>
          </a:bodyPr>
          <a:lstStyle/>
          <a:p>
            <a:pPr marL="0" indent="0">
              <a:buNone/>
            </a:pPr>
            <a:r>
              <a:rPr lang="en-US" sz="2500">
                <a:ea typeface="Calibri"/>
                <a:cs typeface="Calibri"/>
              </a:rPr>
              <a:t>Programmable Logic Controllers (PLCs) are computers that are widely used to control industrial equipment. They facilitate manufacturing and production lines by analyzing inputs and controlling outputs. </a:t>
            </a:r>
          </a:p>
        </p:txBody>
      </p:sp>
      <p:sp>
        <p:nvSpPr>
          <p:cNvPr id="14" name="TextBox 13">
            <a:extLst>
              <a:ext uri="{FF2B5EF4-FFF2-40B4-BE49-F238E27FC236}">
                <a16:creationId xmlns:a16="http://schemas.microsoft.com/office/drawing/2014/main" id="{98870194-7AE7-FFDC-64C6-9DC788125180}"/>
              </a:ext>
            </a:extLst>
          </p:cNvPr>
          <p:cNvSpPr txBox="1"/>
          <p:nvPr/>
        </p:nvSpPr>
        <p:spPr>
          <a:xfrm>
            <a:off x="7295322" y="6450297"/>
            <a:ext cx="3372678" cy="246221"/>
          </a:xfrm>
          <a:prstGeom prst="rect">
            <a:avLst/>
          </a:prstGeom>
          <a:noFill/>
        </p:spPr>
        <p:txBody>
          <a:bodyPr wrap="square">
            <a:spAutoFit/>
          </a:bodyPr>
          <a:lstStyle/>
          <a:p>
            <a:r>
              <a:rPr lang="en-US" sz="1000">
                <a:solidFill>
                  <a:schemeClr val="bg1">
                    <a:lumMod val="50000"/>
                  </a:schemeClr>
                </a:solidFill>
              </a:rPr>
              <a:t>https://</a:t>
            </a:r>
            <a:r>
              <a:rPr lang="en-US" sz="1000" err="1">
                <a:solidFill>
                  <a:schemeClr val="bg1">
                    <a:lumMod val="50000"/>
                  </a:schemeClr>
                </a:solidFill>
              </a:rPr>
              <a:t>www.solutiontree.com</a:t>
            </a:r>
            <a:r>
              <a:rPr lang="en-US" sz="1000">
                <a:solidFill>
                  <a:schemeClr val="bg1">
                    <a:lumMod val="50000"/>
                  </a:schemeClr>
                </a:solidFill>
              </a:rPr>
              <a:t>/blog/enhancing-plc-process/</a:t>
            </a:r>
          </a:p>
        </p:txBody>
      </p:sp>
    </p:spTree>
    <p:extLst>
      <p:ext uri="{BB962C8B-B14F-4D97-AF65-F5344CB8AC3E}">
        <p14:creationId xmlns:p14="http://schemas.microsoft.com/office/powerpoint/2010/main" val="4165466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Why PLCs? </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74</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11" name="TextBox 10">
            <a:extLst>
              <a:ext uri="{FF2B5EF4-FFF2-40B4-BE49-F238E27FC236}">
                <a16:creationId xmlns:a16="http://schemas.microsoft.com/office/drawing/2014/main" id="{E76C579B-B746-2866-9822-2DDF2EE4AB92}"/>
              </a:ext>
            </a:extLst>
          </p:cNvPr>
          <p:cNvSpPr txBox="1"/>
          <p:nvPr/>
        </p:nvSpPr>
        <p:spPr>
          <a:xfrm>
            <a:off x="6011401" y="2718229"/>
            <a:ext cx="4537106" cy="1815882"/>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800">
                <a:solidFill>
                  <a:srgbClr val="000000"/>
                </a:solidFill>
              </a:rPr>
              <a:t>R</a:t>
            </a:r>
            <a:r>
              <a:rPr lang="en-US" sz="2800" b="0" i="0">
                <a:solidFill>
                  <a:srgbClr val="000000"/>
                </a:solidFill>
                <a:effectLst/>
              </a:rPr>
              <a:t>educe costs </a:t>
            </a:r>
          </a:p>
          <a:p>
            <a:pPr marL="342900" indent="-342900">
              <a:buFont typeface="Arial" panose="020B0604020202020204" pitchFamily="34" charset="0"/>
              <a:buChar char="•"/>
            </a:pPr>
            <a:r>
              <a:rPr lang="en-US" sz="2800">
                <a:solidFill>
                  <a:srgbClr val="000000"/>
                </a:solidFill>
              </a:rPr>
              <a:t>Saves time</a:t>
            </a:r>
          </a:p>
          <a:p>
            <a:pPr marL="342900" indent="-342900">
              <a:buFont typeface="Arial" panose="020B0604020202020204" pitchFamily="34" charset="0"/>
              <a:buChar char="•"/>
            </a:pPr>
            <a:r>
              <a:rPr lang="en-US" sz="2800">
                <a:solidFill>
                  <a:srgbClr val="000000"/>
                </a:solidFill>
              </a:rPr>
              <a:t>Minimal manual labor </a:t>
            </a:r>
          </a:p>
          <a:p>
            <a:pPr marL="342900" indent="-342900">
              <a:buFont typeface="Arial" panose="020B0604020202020204" pitchFamily="34" charset="0"/>
              <a:buChar char="•"/>
            </a:pPr>
            <a:r>
              <a:rPr lang="en-US" sz="2800">
                <a:solidFill>
                  <a:srgbClr val="000000"/>
                </a:solidFill>
              </a:rPr>
              <a:t>~$11.6 billion market value</a:t>
            </a:r>
            <a:endParaRPr lang="en-US" sz="2800"/>
          </a:p>
        </p:txBody>
      </p:sp>
      <p:pic>
        <p:nvPicPr>
          <p:cNvPr id="8" name="Picture 7" descr="Diagram of a computer system&#10;&#10;Description automatically generated">
            <a:extLst>
              <a:ext uri="{FF2B5EF4-FFF2-40B4-BE49-F238E27FC236}">
                <a16:creationId xmlns:a16="http://schemas.microsoft.com/office/drawing/2014/main" id="{5A4FCA0A-903B-DA87-5CA2-8DA7488E7088}"/>
              </a:ext>
            </a:extLst>
          </p:cNvPr>
          <p:cNvPicPr>
            <a:picLocks noChangeAspect="1"/>
          </p:cNvPicPr>
          <p:nvPr/>
        </p:nvPicPr>
        <p:blipFill>
          <a:blip r:embed="rId4"/>
          <a:srcRect l="-957" r="248" b="2128"/>
          <a:stretch/>
        </p:blipFill>
        <p:spPr>
          <a:xfrm>
            <a:off x="481939" y="2151272"/>
            <a:ext cx="5204435" cy="3308775"/>
          </a:xfrm>
          <a:prstGeom prst="rect">
            <a:avLst/>
          </a:prstGeom>
        </p:spPr>
      </p:pic>
      <p:sp>
        <p:nvSpPr>
          <p:cNvPr id="14" name="TextBox 13">
            <a:extLst>
              <a:ext uri="{FF2B5EF4-FFF2-40B4-BE49-F238E27FC236}">
                <a16:creationId xmlns:a16="http://schemas.microsoft.com/office/drawing/2014/main" id="{9BDF4644-F693-C2E2-5359-3C33CCFDD128}"/>
              </a:ext>
            </a:extLst>
          </p:cNvPr>
          <p:cNvSpPr txBox="1"/>
          <p:nvPr/>
        </p:nvSpPr>
        <p:spPr>
          <a:xfrm>
            <a:off x="5979811" y="6262407"/>
            <a:ext cx="4890052" cy="215444"/>
          </a:xfrm>
          <a:prstGeom prst="rect">
            <a:avLst/>
          </a:prstGeom>
          <a:noFill/>
        </p:spPr>
        <p:txBody>
          <a:bodyPr wrap="square">
            <a:spAutoFit/>
          </a:bodyPr>
          <a:lstStyle/>
          <a:p>
            <a:r>
              <a:rPr lang="en-US" sz="800">
                <a:solidFill>
                  <a:schemeClr val="bg1">
                    <a:lumMod val="50000"/>
                  </a:schemeClr>
                </a:solidFill>
              </a:rPr>
              <a:t>https://</a:t>
            </a:r>
            <a:r>
              <a:rPr lang="en-US" sz="800" err="1">
                <a:solidFill>
                  <a:schemeClr val="bg1">
                    <a:lumMod val="50000"/>
                  </a:schemeClr>
                </a:solidFill>
              </a:rPr>
              <a:t>www.amazon.com</a:t>
            </a:r>
            <a:r>
              <a:rPr lang="en-US" sz="800">
                <a:solidFill>
                  <a:schemeClr val="bg1">
                    <a:lumMod val="50000"/>
                  </a:schemeClr>
                </a:solidFill>
              </a:rPr>
              <a:t>/EJWFASCV-BMEH586040-Redundant-Industrial-Environments/</a:t>
            </a:r>
            <a:r>
              <a:rPr lang="en-US" sz="800" err="1">
                <a:solidFill>
                  <a:schemeClr val="bg1">
                    <a:lumMod val="50000"/>
                  </a:schemeClr>
                </a:solidFill>
              </a:rPr>
              <a:t>dp</a:t>
            </a:r>
            <a:r>
              <a:rPr lang="en-US" sz="800">
                <a:solidFill>
                  <a:schemeClr val="bg1">
                    <a:lumMod val="50000"/>
                  </a:schemeClr>
                </a:solidFill>
              </a:rPr>
              <a:t>/B0D982QLGM</a:t>
            </a:r>
          </a:p>
        </p:txBody>
      </p:sp>
    </p:spTree>
    <p:extLst>
      <p:ext uri="{BB962C8B-B14F-4D97-AF65-F5344CB8AC3E}">
        <p14:creationId xmlns:p14="http://schemas.microsoft.com/office/powerpoint/2010/main" val="3510680657"/>
      </p:ext>
    </p:extLst>
  </p:cSld>
  <p:clrMapOvr>
    <a:masterClrMapping/>
  </p:clrMapOvr>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Team 519: PLC Controls Lab</a:t>
            </a: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75</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68964" y="231911"/>
            <a:ext cx="9741836" cy="960276"/>
          </a:xfrm>
        </p:spPr>
        <p:txBody>
          <a:bodyPr anchor="b">
            <a:normAutofit/>
          </a:bodyPr>
          <a:lstStyle/>
          <a:p>
            <a:r>
              <a:rPr lang="en-US"/>
              <a:t>Applications of PLCs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a:xfrm>
            <a:off x="10668000" y="0"/>
            <a:ext cx="1524000" cy="686586"/>
          </a:xfrm>
        </p:spPr>
        <p:txBody>
          <a:bodyPr wrap="square" anchor="ctr">
            <a:normAutofit/>
          </a:bodyPr>
          <a:lstStyle/>
          <a:p>
            <a:r>
              <a:rPr lang="en-US"/>
              <a:t>Onyx Oh</a:t>
            </a:r>
          </a:p>
        </p:txBody>
      </p:sp>
      <p:pic>
        <p:nvPicPr>
          <p:cNvPr id="21" name="Picture 20" descr="Several robotic arms in a factory&#10;&#10;Description automatically generated">
            <a:extLst>
              <a:ext uri="{FF2B5EF4-FFF2-40B4-BE49-F238E27FC236}">
                <a16:creationId xmlns:a16="http://schemas.microsoft.com/office/drawing/2014/main" id="{FC59E9B0-2B9E-E541-0D08-CE472CE94500}"/>
              </a:ext>
            </a:extLst>
          </p:cNvPr>
          <p:cNvPicPr>
            <a:picLocks noChangeAspect="1"/>
          </p:cNvPicPr>
          <p:nvPr/>
        </p:nvPicPr>
        <p:blipFill>
          <a:blip r:embed="rId3"/>
          <a:stretch>
            <a:fillRect/>
          </a:stretch>
        </p:blipFill>
        <p:spPr>
          <a:xfrm>
            <a:off x="462477" y="2156321"/>
            <a:ext cx="4872480" cy="3326877"/>
          </a:xfrm>
          <a:prstGeom prst="rect">
            <a:avLst/>
          </a:prstGeom>
        </p:spPr>
      </p:pic>
      <p:sp>
        <p:nvSpPr>
          <p:cNvPr id="23" name="TextBox 22">
            <a:extLst>
              <a:ext uri="{FF2B5EF4-FFF2-40B4-BE49-F238E27FC236}">
                <a16:creationId xmlns:a16="http://schemas.microsoft.com/office/drawing/2014/main" id="{4E11711E-7183-D9C0-6609-F9FDD69B1C27}"/>
              </a:ext>
            </a:extLst>
          </p:cNvPr>
          <p:cNvSpPr txBox="1"/>
          <p:nvPr/>
        </p:nvSpPr>
        <p:spPr>
          <a:xfrm>
            <a:off x="462477" y="5544752"/>
            <a:ext cx="4872480" cy="461665"/>
          </a:xfrm>
          <a:prstGeom prst="rect">
            <a:avLst/>
          </a:prstGeom>
          <a:noFill/>
        </p:spPr>
        <p:txBody>
          <a:bodyPr wrap="square" lIns="91440" tIns="45720" rIns="91440" bIns="45720" anchor="t">
            <a:spAutoFit/>
          </a:bodyPr>
          <a:lstStyle/>
          <a:p>
            <a:r>
              <a:rPr lang="en-US" sz="800">
                <a:solidFill>
                  <a:schemeClr val="tx1">
                    <a:lumMod val="49000"/>
                    <a:lumOff val="51000"/>
                  </a:schemeClr>
                </a:solidFill>
              </a:rPr>
              <a:t>https://www.freepik.com/free-photo/photo-automobile-production-line-welding-car-body-modern-car-assembly-plant-auto-industry_26150191.htm#fromView=search&amp;page=1&amp;position=6&amp;uuid=fd68e528-1825-48bf-a991-c38e381b081b</a:t>
            </a:r>
            <a:endParaRPr lang="en-US" sz="800">
              <a:solidFill>
                <a:schemeClr val="tx1">
                  <a:lumMod val="49000"/>
                  <a:lumOff val="51000"/>
                </a:schemeClr>
              </a:solidFill>
              <a:ea typeface="Calibri"/>
              <a:cs typeface="Calibri"/>
            </a:endParaRPr>
          </a:p>
        </p:txBody>
      </p:sp>
      <p:pic>
        <p:nvPicPr>
          <p:cNvPr id="1026" name="Picture 2" descr="Automated conveyor systems moving products between different stages of the production process">
            <a:extLst>
              <a:ext uri="{FF2B5EF4-FFF2-40B4-BE49-F238E27FC236}">
                <a16:creationId xmlns:a16="http://schemas.microsoft.com/office/drawing/2014/main" id="{E3013E6A-9515-E0F8-5E51-5A09A5F18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573" y="2160052"/>
            <a:ext cx="4243810" cy="33231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D01AA7B-A14C-CF7B-92DC-4187DCD36F39}"/>
              </a:ext>
            </a:extLst>
          </p:cNvPr>
          <p:cNvSpPr txBox="1"/>
          <p:nvPr/>
        </p:nvSpPr>
        <p:spPr>
          <a:xfrm>
            <a:off x="5879573" y="5483198"/>
            <a:ext cx="4243810" cy="584775"/>
          </a:xfrm>
          <a:prstGeom prst="rect">
            <a:avLst/>
          </a:prstGeom>
          <a:noFill/>
        </p:spPr>
        <p:txBody>
          <a:bodyPr wrap="square" lIns="91440" tIns="45720" rIns="91440" bIns="45720" anchor="t">
            <a:spAutoFit/>
          </a:bodyPr>
          <a:lstStyle/>
          <a:p>
            <a:r>
              <a:rPr lang="en-US" sz="800">
                <a:solidFill>
                  <a:schemeClr val="tx1">
                    <a:lumMod val="49000"/>
                    <a:lumOff val="51000"/>
                  </a:schemeClr>
                </a:solidFill>
              </a:rPr>
              <a:t>https://www.freepik.com/premium-ai-image/automated-conveyor-systems-moving-products-different-stages-production-process_298771504.htm#fromView=search&amp;page=1&amp;position=13&amp;uuid=122b5ab9-a6d8-4dd6-9324-f5d8c1f74f42</a:t>
            </a:r>
          </a:p>
        </p:txBody>
      </p:sp>
    </p:spTree>
    <p:extLst>
      <p:ext uri="{BB962C8B-B14F-4D97-AF65-F5344CB8AC3E}">
        <p14:creationId xmlns:p14="http://schemas.microsoft.com/office/powerpoint/2010/main" val="3571874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76</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6" name="Rectangle: Rounded Corners 5">
            <a:extLst>
              <a:ext uri="{FF2B5EF4-FFF2-40B4-BE49-F238E27FC236}">
                <a16:creationId xmlns:a16="http://schemas.microsoft.com/office/drawing/2014/main" id="{CC597A22-5EC7-43A9-D55B-BF3E02D67D33}"/>
              </a:ext>
            </a:extLst>
          </p:cNvPr>
          <p:cNvSpPr/>
          <p:nvPr/>
        </p:nvSpPr>
        <p:spPr>
          <a:xfrm>
            <a:off x="462037" y="2100943"/>
            <a:ext cx="2208590" cy="3793066"/>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D12337-DFC6-6DA0-71E7-3B5509A26A89}"/>
              </a:ext>
            </a:extLst>
          </p:cNvPr>
          <p:cNvSpPr/>
          <p:nvPr/>
        </p:nvSpPr>
        <p:spPr>
          <a:xfrm>
            <a:off x="7997369"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AE864D3-B17C-9928-24A5-0FA0C8426B0D}"/>
              </a:ext>
            </a:extLst>
          </p:cNvPr>
          <p:cNvSpPr/>
          <p:nvPr/>
        </p:nvSpPr>
        <p:spPr>
          <a:xfrm>
            <a:off x="5505751"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9C384E8-C63C-427A-DF58-2A1A12BD6083}"/>
              </a:ext>
            </a:extLst>
          </p:cNvPr>
          <p:cNvSpPr/>
          <p:nvPr/>
        </p:nvSpPr>
        <p:spPr>
          <a:xfrm>
            <a:off x="2977847"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assroom with solid fill">
            <a:extLst>
              <a:ext uri="{FF2B5EF4-FFF2-40B4-BE49-F238E27FC236}">
                <a16:creationId xmlns:a16="http://schemas.microsoft.com/office/drawing/2014/main" id="{1F527016-116B-8B5D-9BF3-7EA9846333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2332" y="2688078"/>
            <a:ext cx="2154676" cy="2203314"/>
          </a:xfrm>
          <a:prstGeom prst="rect">
            <a:avLst/>
          </a:prstGeom>
        </p:spPr>
      </p:pic>
      <p:pic>
        <p:nvPicPr>
          <p:cNvPr id="17" name="Graphic 16" descr="Programmer male with solid fill">
            <a:extLst>
              <a:ext uri="{FF2B5EF4-FFF2-40B4-BE49-F238E27FC236}">
                <a16:creationId xmlns:a16="http://schemas.microsoft.com/office/drawing/2014/main" id="{A2BFF058-AB13-033F-6649-F18CCADF15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0162" y="2688078"/>
            <a:ext cx="2057400" cy="2138463"/>
          </a:xfrm>
          <a:prstGeom prst="rect">
            <a:avLst/>
          </a:prstGeom>
        </p:spPr>
      </p:pic>
      <p:pic>
        <p:nvPicPr>
          <p:cNvPr id="19" name="Graphic 18" descr="Clipboard Mixed with solid fill">
            <a:extLst>
              <a:ext uri="{FF2B5EF4-FFF2-40B4-BE49-F238E27FC236}">
                <a16:creationId xmlns:a16="http://schemas.microsoft.com/office/drawing/2014/main" id="{D44670A7-27E3-F75D-63F6-8EAF6E5780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7757" y="2688077"/>
            <a:ext cx="2251953" cy="2357335"/>
          </a:xfrm>
          <a:prstGeom prst="rect">
            <a:avLst/>
          </a:prstGeom>
        </p:spPr>
      </p:pic>
      <p:pic>
        <p:nvPicPr>
          <p:cNvPr id="21" name="Graphic 20" descr="Document with solid fill">
            <a:extLst>
              <a:ext uri="{FF2B5EF4-FFF2-40B4-BE49-F238E27FC236}">
                <a16:creationId xmlns:a16="http://schemas.microsoft.com/office/drawing/2014/main" id="{0F835E5D-4A85-2F2D-1D62-6141BD4367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356" y="2725570"/>
            <a:ext cx="2276272" cy="2316803"/>
          </a:xfrm>
          <a:prstGeom prst="rect">
            <a:avLst/>
          </a:prstGeom>
        </p:spPr>
      </p:pic>
    </p:spTree>
    <p:extLst>
      <p:ext uri="{BB962C8B-B14F-4D97-AF65-F5344CB8AC3E}">
        <p14:creationId xmlns:p14="http://schemas.microsoft.com/office/powerpoint/2010/main" val="17181365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77</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6" name="Rectangle: Rounded Corners 5">
            <a:extLst>
              <a:ext uri="{FF2B5EF4-FFF2-40B4-BE49-F238E27FC236}">
                <a16:creationId xmlns:a16="http://schemas.microsoft.com/office/drawing/2014/main" id="{CC597A22-5EC7-43A9-D55B-BF3E02D67D33}"/>
              </a:ext>
            </a:extLst>
          </p:cNvPr>
          <p:cNvSpPr/>
          <p:nvPr/>
        </p:nvSpPr>
        <p:spPr>
          <a:xfrm>
            <a:off x="462037" y="2100943"/>
            <a:ext cx="2208590" cy="3793066"/>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D12337-DFC6-6DA0-71E7-3B5509A26A89}"/>
              </a:ext>
            </a:extLst>
          </p:cNvPr>
          <p:cNvSpPr/>
          <p:nvPr/>
        </p:nvSpPr>
        <p:spPr>
          <a:xfrm>
            <a:off x="7997369"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AE864D3-B17C-9928-24A5-0FA0C8426B0D}"/>
              </a:ext>
            </a:extLst>
          </p:cNvPr>
          <p:cNvSpPr/>
          <p:nvPr/>
        </p:nvSpPr>
        <p:spPr>
          <a:xfrm>
            <a:off x="5505751"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9C384E8-C63C-427A-DF58-2A1A12BD6083}"/>
              </a:ext>
            </a:extLst>
          </p:cNvPr>
          <p:cNvSpPr/>
          <p:nvPr/>
        </p:nvSpPr>
        <p:spPr>
          <a:xfrm>
            <a:off x="2977847"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assroom with solid fill">
            <a:extLst>
              <a:ext uri="{FF2B5EF4-FFF2-40B4-BE49-F238E27FC236}">
                <a16:creationId xmlns:a16="http://schemas.microsoft.com/office/drawing/2014/main" id="{1F527016-116B-8B5D-9BF3-7EA9846333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2332" y="2688078"/>
            <a:ext cx="2154676" cy="2203314"/>
          </a:xfrm>
          <a:prstGeom prst="rect">
            <a:avLst/>
          </a:prstGeom>
        </p:spPr>
      </p:pic>
      <p:pic>
        <p:nvPicPr>
          <p:cNvPr id="17" name="Graphic 16" descr="Programmer male with solid fill">
            <a:extLst>
              <a:ext uri="{FF2B5EF4-FFF2-40B4-BE49-F238E27FC236}">
                <a16:creationId xmlns:a16="http://schemas.microsoft.com/office/drawing/2014/main" id="{A2BFF058-AB13-033F-6649-F18CCADF15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162" y="2688078"/>
            <a:ext cx="2057400" cy="2138463"/>
          </a:xfrm>
          <a:prstGeom prst="rect">
            <a:avLst/>
          </a:prstGeom>
        </p:spPr>
      </p:pic>
      <p:pic>
        <p:nvPicPr>
          <p:cNvPr id="19" name="Graphic 18" descr="Clipboard Mixed with solid fill">
            <a:extLst>
              <a:ext uri="{FF2B5EF4-FFF2-40B4-BE49-F238E27FC236}">
                <a16:creationId xmlns:a16="http://schemas.microsoft.com/office/drawing/2014/main" id="{D44670A7-27E3-F75D-63F6-8EAF6E5780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7757" y="2688077"/>
            <a:ext cx="2251953" cy="2357335"/>
          </a:xfrm>
          <a:prstGeom prst="rect">
            <a:avLst/>
          </a:prstGeom>
        </p:spPr>
      </p:pic>
      <p:sp>
        <p:nvSpPr>
          <p:cNvPr id="2" name="TextBox 1">
            <a:extLst>
              <a:ext uri="{FF2B5EF4-FFF2-40B4-BE49-F238E27FC236}">
                <a16:creationId xmlns:a16="http://schemas.microsoft.com/office/drawing/2014/main" id="{B6139814-6DF5-410E-C5F0-9F85FB478200}"/>
              </a:ext>
            </a:extLst>
          </p:cNvPr>
          <p:cNvSpPr txBox="1"/>
          <p:nvPr/>
        </p:nvSpPr>
        <p:spPr>
          <a:xfrm>
            <a:off x="501334" y="2847371"/>
            <a:ext cx="21474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Design and produce three labs that introduce the fundamentals of PLCs, programming methods, and troubleshooting techniques</a:t>
            </a:r>
            <a:endParaRPr lang="en-US">
              <a:solidFill>
                <a:schemeClr val="bg1"/>
              </a:solidFill>
            </a:endParaRPr>
          </a:p>
        </p:txBody>
      </p:sp>
      <p:pic>
        <p:nvPicPr>
          <p:cNvPr id="5" name="Graphic 4" descr="Document with solid fill">
            <a:extLst>
              <a:ext uri="{FF2B5EF4-FFF2-40B4-BE49-F238E27FC236}">
                <a16:creationId xmlns:a16="http://schemas.microsoft.com/office/drawing/2014/main" id="{DB09D95F-5E8B-6013-DC55-172D78B97A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3356" y="2725570"/>
            <a:ext cx="2276272" cy="2316803"/>
          </a:xfrm>
          <a:prstGeom prst="rect">
            <a:avLst/>
          </a:prstGeom>
        </p:spPr>
      </p:pic>
      <p:sp>
        <p:nvSpPr>
          <p:cNvPr id="7" name="Rectangle: Rounded Corners 11">
            <a:extLst>
              <a:ext uri="{FF2B5EF4-FFF2-40B4-BE49-F238E27FC236}">
                <a16:creationId xmlns:a16="http://schemas.microsoft.com/office/drawing/2014/main" id="{47E0819A-DC8A-5952-B4D4-1097FEA97E9E}"/>
              </a:ext>
            </a:extLst>
          </p:cNvPr>
          <p:cNvSpPr/>
          <p:nvPr/>
        </p:nvSpPr>
        <p:spPr>
          <a:xfrm>
            <a:off x="2975690"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lassroom with solid fill">
            <a:extLst>
              <a:ext uri="{FF2B5EF4-FFF2-40B4-BE49-F238E27FC236}">
                <a16:creationId xmlns:a16="http://schemas.microsoft.com/office/drawing/2014/main" id="{18469E4C-99BB-EEB0-27AC-80736C5121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0175" y="2663888"/>
            <a:ext cx="2154676" cy="2203314"/>
          </a:xfrm>
          <a:prstGeom prst="rect">
            <a:avLst/>
          </a:prstGeom>
        </p:spPr>
      </p:pic>
      <p:sp>
        <p:nvSpPr>
          <p:cNvPr id="9" name="TextBox 8">
            <a:extLst>
              <a:ext uri="{FF2B5EF4-FFF2-40B4-BE49-F238E27FC236}">
                <a16:creationId xmlns:a16="http://schemas.microsoft.com/office/drawing/2014/main" id="{7171094E-71E3-3192-F9F3-157B8D55F144}"/>
              </a:ext>
            </a:extLst>
          </p:cNvPr>
          <p:cNvSpPr txBox="1"/>
          <p:nvPr/>
        </p:nvSpPr>
        <p:spPr>
          <a:xfrm>
            <a:off x="3008770" y="2840858"/>
            <a:ext cx="21474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Create curriculum that emphasizes the importance and opportunities associated with PLCs, as they are widely used in many different industries</a:t>
            </a:r>
            <a:endParaRPr lang="en-US">
              <a:solidFill>
                <a:schemeClr val="bg1"/>
              </a:solidFill>
            </a:endParaRPr>
          </a:p>
        </p:txBody>
      </p:sp>
      <p:sp>
        <p:nvSpPr>
          <p:cNvPr id="14" name="Rectangle: Rounded Corners 10">
            <a:extLst>
              <a:ext uri="{FF2B5EF4-FFF2-40B4-BE49-F238E27FC236}">
                <a16:creationId xmlns:a16="http://schemas.microsoft.com/office/drawing/2014/main" id="{A5F0D94C-BE8D-D847-953C-5E934C7F4886}"/>
              </a:ext>
            </a:extLst>
          </p:cNvPr>
          <p:cNvSpPr/>
          <p:nvPr/>
        </p:nvSpPr>
        <p:spPr>
          <a:xfrm>
            <a:off x="5505751"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Programmer male with solid fill">
            <a:extLst>
              <a:ext uri="{FF2B5EF4-FFF2-40B4-BE49-F238E27FC236}">
                <a16:creationId xmlns:a16="http://schemas.microsoft.com/office/drawing/2014/main" id="{C49F3EF2-D9B7-9EE8-9E87-E8A320972E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90162" y="2663888"/>
            <a:ext cx="2057400" cy="2138463"/>
          </a:xfrm>
          <a:prstGeom prst="rect">
            <a:avLst/>
          </a:prstGeom>
        </p:spPr>
      </p:pic>
      <p:sp>
        <p:nvSpPr>
          <p:cNvPr id="20" name="TextBox 19">
            <a:extLst>
              <a:ext uri="{FF2B5EF4-FFF2-40B4-BE49-F238E27FC236}">
                <a16:creationId xmlns:a16="http://schemas.microsoft.com/office/drawing/2014/main" id="{7709C1A6-0B32-5D92-00F4-741E8582892B}"/>
              </a:ext>
            </a:extLst>
          </p:cNvPr>
          <p:cNvSpPr txBox="1"/>
          <p:nvPr/>
        </p:nvSpPr>
        <p:spPr>
          <a:xfrm>
            <a:off x="5536318" y="3258812"/>
            <a:ext cx="2147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Ensure students can apply logic principles to various PLC models and applications</a:t>
            </a:r>
            <a:endParaRPr lang="en-US">
              <a:solidFill>
                <a:schemeClr val="bg1"/>
              </a:solidFill>
            </a:endParaRPr>
          </a:p>
        </p:txBody>
      </p:sp>
      <p:sp>
        <p:nvSpPr>
          <p:cNvPr id="21" name="Rectangle: Rounded Corners 9">
            <a:extLst>
              <a:ext uri="{FF2B5EF4-FFF2-40B4-BE49-F238E27FC236}">
                <a16:creationId xmlns:a16="http://schemas.microsoft.com/office/drawing/2014/main" id="{B7FBD432-7BD3-7DEC-69A9-45C507FD4B3B}"/>
              </a:ext>
            </a:extLst>
          </p:cNvPr>
          <p:cNvSpPr/>
          <p:nvPr/>
        </p:nvSpPr>
        <p:spPr>
          <a:xfrm>
            <a:off x="7997369"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lipboard Mixed with solid fill">
            <a:extLst>
              <a:ext uri="{FF2B5EF4-FFF2-40B4-BE49-F238E27FC236}">
                <a16:creationId xmlns:a16="http://schemas.microsoft.com/office/drawing/2014/main" id="{80060982-63EF-31CA-B19C-5D81E1899F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97757" y="2663887"/>
            <a:ext cx="2251953" cy="2357335"/>
          </a:xfrm>
          <a:prstGeom prst="rect">
            <a:avLst/>
          </a:prstGeom>
        </p:spPr>
      </p:pic>
      <p:sp>
        <p:nvSpPr>
          <p:cNvPr id="23" name="TextBox 22">
            <a:extLst>
              <a:ext uri="{FF2B5EF4-FFF2-40B4-BE49-F238E27FC236}">
                <a16:creationId xmlns:a16="http://schemas.microsoft.com/office/drawing/2014/main" id="{8213331A-7CE8-39C7-1B56-50DDA7A98857}"/>
              </a:ext>
            </a:extLst>
          </p:cNvPr>
          <p:cNvSpPr txBox="1"/>
          <p:nvPr/>
        </p:nvSpPr>
        <p:spPr>
          <a:xfrm>
            <a:off x="8027936" y="3258812"/>
            <a:ext cx="2147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Create performance milestones through implementing post lab-assessments and surveys</a:t>
            </a:r>
            <a:endParaRPr lang="en-US">
              <a:solidFill>
                <a:schemeClr val="bg1"/>
              </a:solidFill>
            </a:endParaRPr>
          </a:p>
        </p:txBody>
      </p:sp>
    </p:spTree>
    <p:extLst>
      <p:ext uri="{BB962C8B-B14F-4D97-AF65-F5344CB8AC3E}">
        <p14:creationId xmlns:p14="http://schemas.microsoft.com/office/powerpoint/2010/main" val="3781584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8"/>
                                        </p:tgtEl>
                                        <p:attrNameLst>
                                          <p:attrName>ppt_w</p:attrName>
                                        </p:attrNameLst>
                                      </p:cBhvr>
                                      <p:tavLst>
                                        <p:tav tm="0">
                                          <p:val>
                                            <p:strVal val="ppt_w"/>
                                          </p:val>
                                        </p:tav>
                                        <p:tav tm="100000">
                                          <p:val>
                                            <p:fltVal val="0"/>
                                          </p:val>
                                        </p:tav>
                                      </p:tavLst>
                                    </p:anim>
                                    <p:anim calcmode="lin" valueType="num">
                                      <p:cBhvr>
                                        <p:cTn id="27" dur="500"/>
                                        <p:tgtEl>
                                          <p:spTgt spid="8"/>
                                        </p:tgtEl>
                                        <p:attrNameLst>
                                          <p:attrName>ppt_h</p:attrName>
                                        </p:attrNameLst>
                                      </p:cBhvr>
                                      <p:tavLst>
                                        <p:tav tm="0">
                                          <p:val>
                                            <p:strVal val="ppt_h"/>
                                          </p:val>
                                        </p:tav>
                                        <p:tav tm="100000">
                                          <p:val>
                                            <p:fltVal val="0"/>
                                          </p:val>
                                        </p:tav>
                                      </p:tavLst>
                                    </p:anim>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8"/>
                                        </p:tgtEl>
                                        <p:attrNameLst>
                                          <p:attrName>ppt_w</p:attrName>
                                        </p:attrNameLst>
                                      </p:cBhvr>
                                      <p:tavLst>
                                        <p:tav tm="0">
                                          <p:val>
                                            <p:strVal val="ppt_w"/>
                                          </p:val>
                                        </p:tav>
                                        <p:tav tm="100000">
                                          <p:val>
                                            <p:fltVal val="0"/>
                                          </p:val>
                                        </p:tav>
                                      </p:tavLst>
                                    </p:anim>
                                    <p:anim calcmode="lin" valueType="num">
                                      <p:cBhvr>
                                        <p:cTn id="47" dur="500"/>
                                        <p:tgtEl>
                                          <p:spTgt spid="18"/>
                                        </p:tgtEl>
                                        <p:attrNameLst>
                                          <p:attrName>ppt_h</p:attrName>
                                        </p:attrNameLst>
                                      </p:cBhvr>
                                      <p:tavLst>
                                        <p:tav tm="0">
                                          <p:val>
                                            <p:strVal val="ppt_h"/>
                                          </p:val>
                                        </p:tav>
                                        <p:tav tm="100000">
                                          <p:val>
                                            <p:fltVal val="0"/>
                                          </p:val>
                                        </p:tav>
                                      </p:tavLst>
                                    </p:anim>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22"/>
                                        </p:tgtEl>
                                        <p:attrNameLst>
                                          <p:attrName>ppt_w</p:attrName>
                                        </p:attrNameLst>
                                      </p:cBhvr>
                                      <p:tavLst>
                                        <p:tav tm="0">
                                          <p:val>
                                            <p:strVal val="ppt_w"/>
                                          </p:val>
                                        </p:tav>
                                        <p:tav tm="100000">
                                          <p:val>
                                            <p:fltVal val="0"/>
                                          </p:val>
                                        </p:tav>
                                      </p:tavLst>
                                    </p:anim>
                                    <p:anim calcmode="lin" valueType="num">
                                      <p:cBhvr>
                                        <p:cTn id="67" dur="500"/>
                                        <p:tgtEl>
                                          <p:spTgt spid="22"/>
                                        </p:tgtEl>
                                        <p:attrNameLst>
                                          <p:attrName>ppt_h</p:attrName>
                                        </p:attrNameLst>
                                      </p:cBhvr>
                                      <p:tavLst>
                                        <p:tav tm="0">
                                          <p:val>
                                            <p:strVal val="ppt_h"/>
                                          </p:val>
                                        </p:tav>
                                        <p:tav tm="100000">
                                          <p:val>
                                            <p:fltVal val="0"/>
                                          </p:val>
                                        </p:tav>
                                      </p:tavLst>
                                    </p:anim>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bldP spid="14" grpId="0" animBg="1"/>
      <p:bldP spid="20" grpId="0"/>
      <p:bldP spid="21" grpId="0" animBg="1"/>
      <p:bldP spid="23" grpId="0"/>
    </p:bldLst>
  </p:timing>
  <p:extLst>
    <p:ext uri="{6950BFC3-D8DA-4A85-94F7-54DA5524770B}">
      <p188:commentRel xmlns:p188="http://schemas.microsoft.com/office/powerpoint/2018/8/main" r:id="rId2"/>
    </p:ext>
  </p:extLs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78</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2" name="Rectangle: Rounded Corners 1">
            <a:extLst>
              <a:ext uri="{FF2B5EF4-FFF2-40B4-BE49-F238E27FC236}">
                <a16:creationId xmlns:a16="http://schemas.microsoft.com/office/drawing/2014/main" id="{82E6DF71-7839-A027-3084-95AA022F51A7}"/>
              </a:ext>
            </a:extLst>
          </p:cNvPr>
          <p:cNvSpPr/>
          <p:nvPr/>
        </p:nvSpPr>
        <p:spPr>
          <a:xfrm>
            <a:off x="1453847" y="1725991"/>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90BE2-4FA2-9B57-C01E-29DDA58F8593}"/>
              </a:ext>
            </a:extLst>
          </p:cNvPr>
          <p:cNvSpPr/>
          <p:nvPr/>
        </p:nvSpPr>
        <p:spPr>
          <a:xfrm>
            <a:off x="1453846" y="286294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74577D-14E2-0233-E316-3E4E31A2590D}"/>
              </a:ext>
            </a:extLst>
          </p:cNvPr>
          <p:cNvSpPr/>
          <p:nvPr/>
        </p:nvSpPr>
        <p:spPr>
          <a:xfrm>
            <a:off x="1453846" y="3975705"/>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05C3C9-7CC8-AA05-5741-07D9A8A05DBA}"/>
              </a:ext>
            </a:extLst>
          </p:cNvPr>
          <p:cNvSpPr/>
          <p:nvPr/>
        </p:nvSpPr>
        <p:spPr>
          <a:xfrm>
            <a:off x="1453846" y="510056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129869-844B-1A4A-76E2-ED401EEF7510}"/>
              </a:ext>
            </a:extLst>
          </p:cNvPr>
          <p:cNvSpPr/>
          <p:nvPr/>
        </p:nvSpPr>
        <p:spPr>
          <a:xfrm>
            <a:off x="957945" y="1641323"/>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F982DE-7493-52CC-D90B-BCFA5A2A2340}"/>
              </a:ext>
            </a:extLst>
          </p:cNvPr>
          <p:cNvSpPr/>
          <p:nvPr/>
        </p:nvSpPr>
        <p:spPr>
          <a:xfrm>
            <a:off x="957944" y="2778274"/>
            <a:ext cx="986970" cy="999066"/>
          </a:xfrm>
          <a:prstGeom prst="ellipse">
            <a:avLst/>
          </a:prstGeom>
          <a:solidFill>
            <a:schemeClr val="bg1">
              <a:lumMod val="75000"/>
            </a:schemeClr>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CA2AC2-B12C-DDB3-1EFD-A779E4ADED34}"/>
              </a:ext>
            </a:extLst>
          </p:cNvPr>
          <p:cNvSpPr/>
          <p:nvPr/>
        </p:nvSpPr>
        <p:spPr>
          <a:xfrm>
            <a:off x="957944" y="389103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8EF15C-ED11-4CAB-DC30-C807E694D257}"/>
              </a:ext>
            </a:extLst>
          </p:cNvPr>
          <p:cNvSpPr/>
          <p:nvPr/>
        </p:nvSpPr>
        <p:spPr>
          <a:xfrm>
            <a:off x="957945" y="507293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586215EF-4C8F-7098-EBE7-419641060B34}"/>
              </a:ext>
            </a:extLst>
          </p:cNvPr>
          <p:cNvSpPr/>
          <p:nvPr/>
        </p:nvSpPr>
        <p:spPr>
          <a:xfrm>
            <a:off x="1453846" y="2874231"/>
            <a:ext cx="8473924" cy="914400"/>
          </a:xfrm>
          <a:prstGeom prst="roundRect">
            <a:avLst/>
          </a:prstGeom>
          <a:solidFill>
            <a:srgbClr val="4D1F29"/>
          </a:solidFill>
          <a:ln>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32F35-FC67-BD84-38E0-41BC9EB8FE87}"/>
              </a:ext>
            </a:extLst>
          </p:cNvPr>
          <p:cNvSpPr/>
          <p:nvPr/>
        </p:nvSpPr>
        <p:spPr>
          <a:xfrm>
            <a:off x="957944" y="2778274"/>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adge 1 outline">
            <a:extLst>
              <a:ext uri="{FF2B5EF4-FFF2-40B4-BE49-F238E27FC236}">
                <a16:creationId xmlns:a16="http://schemas.microsoft.com/office/drawing/2014/main" id="{11DBF4B6-F25C-99C2-3662-C8323ABDD7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4229" y="1679089"/>
            <a:ext cx="914400" cy="914400"/>
          </a:xfrm>
          <a:prstGeom prst="rect">
            <a:avLst/>
          </a:prstGeom>
        </p:spPr>
      </p:pic>
      <p:pic>
        <p:nvPicPr>
          <p:cNvPr id="23" name="Graphic 22" descr="Badge outline">
            <a:extLst>
              <a:ext uri="{FF2B5EF4-FFF2-40B4-BE49-F238E27FC236}">
                <a16:creationId xmlns:a16="http://schemas.microsoft.com/office/drawing/2014/main" id="{B7BE2C0E-19DD-323D-AF21-5F8112D40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229" y="2820262"/>
            <a:ext cx="914400" cy="914400"/>
          </a:xfrm>
          <a:prstGeom prst="rect">
            <a:avLst/>
          </a:prstGeom>
        </p:spPr>
      </p:pic>
      <p:pic>
        <p:nvPicPr>
          <p:cNvPr id="25" name="Graphic 24" descr="Badge 3 outline">
            <a:extLst>
              <a:ext uri="{FF2B5EF4-FFF2-40B4-BE49-F238E27FC236}">
                <a16:creationId xmlns:a16="http://schemas.microsoft.com/office/drawing/2014/main" id="{7349CBD1-C8DD-8E8F-447C-0B46826E79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229" y="3936953"/>
            <a:ext cx="914400" cy="914400"/>
          </a:xfrm>
          <a:prstGeom prst="rect">
            <a:avLst/>
          </a:prstGeom>
        </p:spPr>
      </p:pic>
      <p:pic>
        <p:nvPicPr>
          <p:cNvPr id="27" name="Graphic 26" descr="Badge 4 outline">
            <a:extLst>
              <a:ext uri="{FF2B5EF4-FFF2-40B4-BE49-F238E27FC236}">
                <a16:creationId xmlns:a16="http://schemas.microsoft.com/office/drawing/2014/main" id="{7BA2D1E7-D2A5-E21B-152A-73F9CF6908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4229" y="5115267"/>
            <a:ext cx="914400" cy="914400"/>
          </a:xfrm>
          <a:prstGeom prst="rect">
            <a:avLst/>
          </a:prstGeom>
        </p:spPr>
      </p:pic>
      <p:sp>
        <p:nvSpPr>
          <p:cNvPr id="17" name="Rectangle: Rounded Corners 1">
            <a:extLst>
              <a:ext uri="{FF2B5EF4-FFF2-40B4-BE49-F238E27FC236}">
                <a16:creationId xmlns:a16="http://schemas.microsoft.com/office/drawing/2014/main" id="{7A1E7B1F-A7A8-1D07-1029-5455D6CFDAD1}"/>
              </a:ext>
            </a:extLst>
          </p:cNvPr>
          <p:cNvSpPr/>
          <p:nvPr/>
        </p:nvSpPr>
        <p:spPr>
          <a:xfrm>
            <a:off x="1451430" y="1718788"/>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40AD7C-C33C-69B8-A363-14684F366A29}"/>
              </a:ext>
            </a:extLst>
          </p:cNvPr>
          <p:cNvSpPr/>
          <p:nvPr/>
        </p:nvSpPr>
        <p:spPr>
          <a:xfrm>
            <a:off x="955528" y="1634120"/>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Badge 1 outline">
            <a:extLst>
              <a:ext uri="{FF2B5EF4-FFF2-40B4-BE49-F238E27FC236}">
                <a16:creationId xmlns:a16="http://schemas.microsoft.com/office/drawing/2014/main" id="{61D63F1C-B3AD-57C0-8592-14B0E9E939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1812" y="1671886"/>
            <a:ext cx="914400" cy="914400"/>
          </a:xfrm>
          <a:prstGeom prst="rect">
            <a:avLst/>
          </a:prstGeom>
        </p:spPr>
      </p:pic>
      <p:pic>
        <p:nvPicPr>
          <p:cNvPr id="20" name="Graphic 19" descr="Welder male with solid fill">
            <a:extLst>
              <a:ext uri="{FF2B5EF4-FFF2-40B4-BE49-F238E27FC236}">
                <a16:creationId xmlns:a16="http://schemas.microsoft.com/office/drawing/2014/main" id="{1B162BF7-4AF1-CBDB-6437-D7AA5D4DAF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4705" y="1774371"/>
            <a:ext cx="841828" cy="696687"/>
          </a:xfrm>
          <a:prstGeom prst="rect">
            <a:avLst/>
          </a:prstGeom>
        </p:spPr>
      </p:pic>
      <p:sp>
        <p:nvSpPr>
          <p:cNvPr id="22" name="TextBox 21">
            <a:extLst>
              <a:ext uri="{FF2B5EF4-FFF2-40B4-BE49-F238E27FC236}">
                <a16:creationId xmlns:a16="http://schemas.microsoft.com/office/drawing/2014/main" id="{A709EA08-B581-8D01-388A-A749C8094781}"/>
              </a:ext>
            </a:extLst>
          </p:cNvPr>
          <p:cNvSpPr txBox="1"/>
          <p:nvPr/>
        </p:nvSpPr>
        <p:spPr>
          <a:xfrm>
            <a:off x="2031413" y="1745294"/>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Access to shop facilities, tools, materials, university </a:t>
            </a:r>
            <a:endParaRPr lang="en-US" sz="2500">
              <a:solidFill>
                <a:schemeClr val="bg1"/>
              </a:solidFill>
              <a:ea typeface="Calibri"/>
              <a:cs typeface="Calibri"/>
            </a:endParaRPr>
          </a:p>
          <a:p>
            <a:pPr algn="ctr"/>
            <a:r>
              <a:rPr lang="en-US" sz="2500" b="1">
                <a:solidFill>
                  <a:schemeClr val="bg1"/>
                </a:solidFill>
                <a:ea typeface="Calibri"/>
                <a:cs typeface="Calibri"/>
              </a:rPr>
              <a:t>personnel, &amp; communication</a:t>
            </a:r>
            <a:endParaRPr lang="en-US" sz="2500">
              <a:solidFill>
                <a:schemeClr val="bg1"/>
              </a:solidFill>
            </a:endParaRPr>
          </a:p>
        </p:txBody>
      </p:sp>
      <p:sp>
        <p:nvSpPr>
          <p:cNvPr id="24" name="Rectangle: Rounded Corners 4">
            <a:extLst>
              <a:ext uri="{FF2B5EF4-FFF2-40B4-BE49-F238E27FC236}">
                <a16:creationId xmlns:a16="http://schemas.microsoft.com/office/drawing/2014/main" id="{86954B5C-677A-9348-DD48-6D8417399C0E}"/>
              </a:ext>
            </a:extLst>
          </p:cNvPr>
          <p:cNvSpPr/>
          <p:nvPr/>
        </p:nvSpPr>
        <p:spPr>
          <a:xfrm>
            <a:off x="1455172" y="2869346"/>
            <a:ext cx="8473924" cy="914400"/>
          </a:xfrm>
          <a:prstGeom prst="roundRect">
            <a:avLst/>
          </a:prstGeom>
          <a:solidFill>
            <a:srgbClr val="782F40"/>
          </a:solidFill>
          <a:ln>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EB62E69-2907-7290-2603-FD7C7602B48F}"/>
              </a:ext>
            </a:extLst>
          </p:cNvPr>
          <p:cNvSpPr/>
          <p:nvPr/>
        </p:nvSpPr>
        <p:spPr>
          <a:xfrm>
            <a:off x="959270" y="2773389"/>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dge outline">
            <a:extLst>
              <a:ext uri="{FF2B5EF4-FFF2-40B4-BE49-F238E27FC236}">
                <a16:creationId xmlns:a16="http://schemas.microsoft.com/office/drawing/2014/main" id="{55AA091F-79BE-CB2B-95CF-21F847D9AB7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5555" y="2815377"/>
            <a:ext cx="914400" cy="914400"/>
          </a:xfrm>
          <a:prstGeom prst="rect">
            <a:avLst/>
          </a:prstGeom>
        </p:spPr>
      </p:pic>
      <p:sp>
        <p:nvSpPr>
          <p:cNvPr id="31" name="TextBox 30">
            <a:extLst>
              <a:ext uri="{FF2B5EF4-FFF2-40B4-BE49-F238E27FC236}">
                <a16:creationId xmlns:a16="http://schemas.microsoft.com/office/drawing/2014/main" id="{C3698A6A-E150-44F2-9362-A99F903B223C}"/>
              </a:ext>
            </a:extLst>
          </p:cNvPr>
          <p:cNvSpPr txBox="1"/>
          <p:nvPr/>
        </p:nvSpPr>
        <p:spPr>
          <a:xfrm>
            <a:off x="2031412" y="2882246"/>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PLC equipment and hardware will be provided by the university</a:t>
            </a:r>
            <a:endParaRPr lang="en-US">
              <a:solidFill>
                <a:schemeClr val="bg1"/>
              </a:solidFill>
              <a:cs typeface="Calibri"/>
            </a:endParaRPr>
          </a:p>
        </p:txBody>
      </p:sp>
      <p:pic>
        <p:nvPicPr>
          <p:cNvPr id="32" name="Graphic 31" descr="Robot Hand with solid fill">
            <a:extLst>
              <a:ext uri="{FF2B5EF4-FFF2-40B4-BE49-F238E27FC236}">
                <a16:creationId xmlns:a16="http://schemas.microsoft.com/office/drawing/2014/main" id="{161AECC7-ED62-EE29-7460-B3DDFA8491B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78895" y="2838752"/>
            <a:ext cx="817639" cy="866019"/>
          </a:xfrm>
          <a:prstGeom prst="rect">
            <a:avLst/>
          </a:prstGeom>
        </p:spPr>
      </p:pic>
      <p:sp>
        <p:nvSpPr>
          <p:cNvPr id="33" name="Rectangle: Rounded Corners 5">
            <a:extLst>
              <a:ext uri="{FF2B5EF4-FFF2-40B4-BE49-F238E27FC236}">
                <a16:creationId xmlns:a16="http://schemas.microsoft.com/office/drawing/2014/main" id="{47AD7940-1FCD-E1AE-B329-851917BF0200}"/>
              </a:ext>
            </a:extLst>
          </p:cNvPr>
          <p:cNvSpPr/>
          <p:nvPr/>
        </p:nvSpPr>
        <p:spPr>
          <a:xfrm>
            <a:off x="1451430" y="3970818"/>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24CE736-24E4-5CBD-3252-DCE649B57893}"/>
              </a:ext>
            </a:extLst>
          </p:cNvPr>
          <p:cNvSpPr/>
          <p:nvPr/>
        </p:nvSpPr>
        <p:spPr>
          <a:xfrm>
            <a:off x="955528" y="3886149"/>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adge 3 outline">
            <a:extLst>
              <a:ext uri="{FF2B5EF4-FFF2-40B4-BE49-F238E27FC236}">
                <a16:creationId xmlns:a16="http://schemas.microsoft.com/office/drawing/2014/main" id="{12174442-C5B5-CD0D-8AF8-A703C7D4CDB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91813" y="3932066"/>
            <a:ext cx="914400" cy="914400"/>
          </a:xfrm>
          <a:prstGeom prst="rect">
            <a:avLst/>
          </a:prstGeom>
        </p:spPr>
      </p:pic>
      <p:sp>
        <p:nvSpPr>
          <p:cNvPr id="38" name="TextBox 37">
            <a:extLst>
              <a:ext uri="{FF2B5EF4-FFF2-40B4-BE49-F238E27FC236}">
                <a16:creationId xmlns:a16="http://schemas.microsoft.com/office/drawing/2014/main" id="{C49CB9DF-34FA-7F71-92C7-E7AD4FF95AFE}"/>
              </a:ext>
            </a:extLst>
          </p:cNvPr>
          <p:cNvSpPr txBox="1"/>
          <p:nvPr/>
        </p:nvSpPr>
        <p:spPr>
          <a:xfrm>
            <a:off x="1910282" y="4002018"/>
            <a:ext cx="79099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Students will have a basic understanding of Mechatronics concepts from the course and pre-requisites</a:t>
            </a:r>
            <a:endParaRPr lang="en-US">
              <a:solidFill>
                <a:schemeClr val="bg1"/>
              </a:solidFill>
              <a:cs typeface="Calibri"/>
            </a:endParaRPr>
          </a:p>
        </p:txBody>
      </p:sp>
      <p:pic>
        <p:nvPicPr>
          <p:cNvPr id="39" name="Graphic 38" descr="Internet Of Things with solid fill">
            <a:extLst>
              <a:ext uri="{FF2B5EF4-FFF2-40B4-BE49-F238E27FC236}">
                <a16:creationId xmlns:a16="http://schemas.microsoft.com/office/drawing/2014/main" id="{37729467-054D-9EE4-CAD9-1957520506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78895" y="3963610"/>
            <a:ext cx="745068" cy="841829"/>
          </a:xfrm>
          <a:prstGeom prst="rect">
            <a:avLst/>
          </a:prstGeom>
        </p:spPr>
      </p:pic>
      <p:sp>
        <p:nvSpPr>
          <p:cNvPr id="40" name="Rectangle: Rounded Corners 7">
            <a:extLst>
              <a:ext uri="{FF2B5EF4-FFF2-40B4-BE49-F238E27FC236}">
                <a16:creationId xmlns:a16="http://schemas.microsoft.com/office/drawing/2014/main" id="{079619E6-BD68-91FB-8131-118DBB86D007}"/>
              </a:ext>
            </a:extLst>
          </p:cNvPr>
          <p:cNvSpPr/>
          <p:nvPr/>
        </p:nvSpPr>
        <p:spPr>
          <a:xfrm>
            <a:off x="1451429" y="5095030"/>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0ACBD16-2692-95D2-E3D5-B8392ADB0FF6}"/>
              </a:ext>
            </a:extLst>
          </p:cNvPr>
          <p:cNvSpPr/>
          <p:nvPr/>
        </p:nvSpPr>
        <p:spPr>
          <a:xfrm>
            <a:off x="955528" y="5067402"/>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Badge 4 outline">
            <a:extLst>
              <a:ext uri="{FF2B5EF4-FFF2-40B4-BE49-F238E27FC236}">
                <a16:creationId xmlns:a16="http://schemas.microsoft.com/office/drawing/2014/main" id="{C12D88A1-2716-3932-309F-9F96FE042F1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91812" y="5109735"/>
            <a:ext cx="914400" cy="914400"/>
          </a:xfrm>
          <a:prstGeom prst="rect">
            <a:avLst/>
          </a:prstGeom>
        </p:spPr>
      </p:pic>
      <p:sp>
        <p:nvSpPr>
          <p:cNvPr id="43" name="TextBox 42">
            <a:extLst>
              <a:ext uri="{FF2B5EF4-FFF2-40B4-BE49-F238E27FC236}">
                <a16:creationId xmlns:a16="http://schemas.microsoft.com/office/drawing/2014/main" id="{98248B1B-C519-4687-4D5C-8BF2E08C88C0}"/>
              </a:ext>
            </a:extLst>
          </p:cNvPr>
          <p:cNvSpPr txBox="1"/>
          <p:nvPr/>
        </p:nvSpPr>
        <p:spPr>
          <a:xfrm>
            <a:off x="2027160" y="5126875"/>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The professor and teaching assistants will be competent to supervise labs and teach the material</a:t>
            </a:r>
            <a:endParaRPr lang="en-US" sz="2500">
              <a:solidFill>
                <a:schemeClr val="bg1"/>
              </a:solidFill>
              <a:ea typeface="Calibri"/>
              <a:cs typeface="Calibri"/>
            </a:endParaRPr>
          </a:p>
        </p:txBody>
      </p:sp>
      <p:pic>
        <p:nvPicPr>
          <p:cNvPr id="44" name="Graphic 43" descr="Teacher with solid fill">
            <a:extLst>
              <a:ext uri="{FF2B5EF4-FFF2-40B4-BE49-F238E27FC236}">
                <a16:creationId xmlns:a16="http://schemas.microsoft.com/office/drawing/2014/main" id="{774263B0-7087-4591-BEFC-93352296F85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0513" y="5112657"/>
            <a:ext cx="793449" cy="902305"/>
          </a:xfrm>
          <a:prstGeom prst="rect">
            <a:avLst/>
          </a:prstGeom>
        </p:spPr>
      </p:pic>
    </p:spTree>
    <p:extLst>
      <p:ext uri="{BB962C8B-B14F-4D97-AF65-F5344CB8AC3E}">
        <p14:creationId xmlns:p14="http://schemas.microsoft.com/office/powerpoint/2010/main" val="419769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500"/>
                                        <p:tgtEl>
                                          <p:spTgt spid="19"/>
                                        </p:tgtEl>
                                        <p:attrNameLst>
                                          <p:attrName>ppt_w</p:attrName>
                                        </p:attrNameLst>
                                      </p:cBhvr>
                                      <p:tavLst>
                                        <p:tav tm="0">
                                          <p:val>
                                            <p:strVal val="ppt_w"/>
                                          </p:val>
                                        </p:tav>
                                        <p:tav tm="100000">
                                          <p:val>
                                            <p:strVal val="ppt_w*0.70"/>
                                          </p:val>
                                        </p:tav>
                                      </p:tavLst>
                                    </p:anim>
                                    <p:anim calcmode="lin" valueType="num">
                                      <p:cBhvr>
                                        <p:cTn id="18" dur="500"/>
                                        <p:tgtEl>
                                          <p:spTgt spid="19"/>
                                        </p:tgtEl>
                                        <p:attrNameLst>
                                          <p:attrName>ppt_h</p:attrName>
                                        </p:attrNameLst>
                                      </p:cBhvr>
                                      <p:tavLst>
                                        <p:tav tm="0">
                                          <p:val>
                                            <p:strVal val="ppt_h"/>
                                          </p:val>
                                        </p:tav>
                                        <p:tav tm="100000">
                                          <p:val>
                                            <p:strVal val="ppt_h"/>
                                          </p:val>
                                        </p:tav>
                                      </p:tavLst>
                                    </p:anim>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strVal val="#ppt_w*0.70"/>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animEffect transition="in" filter="fade">
                                      <p:cBhvr>
                                        <p:cTn id="27" dur="500"/>
                                        <p:tgtEl>
                                          <p:spTgt spid="20"/>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strVal val="#ppt_w*0.70"/>
                                          </p:val>
                                        </p:tav>
                                        <p:tav tm="100000">
                                          <p:val>
                                            <p:strVal val="#ppt_w"/>
                                          </p:val>
                                        </p:tav>
                                      </p:tavLst>
                                    </p:anim>
                                    <p:anim calcmode="lin" valueType="num">
                                      <p:cBhvr>
                                        <p:cTn id="31" dur="1000" fill="hold"/>
                                        <p:tgtEl>
                                          <p:spTgt spid="22"/>
                                        </p:tgtEl>
                                        <p:attrNameLst>
                                          <p:attrName>ppt_h</p:attrName>
                                        </p:attrNameLst>
                                      </p:cBhvr>
                                      <p:tavLst>
                                        <p:tav tm="0">
                                          <p:val>
                                            <p:strVal val="#ppt_h"/>
                                          </p:val>
                                        </p:tav>
                                        <p:tav tm="100000">
                                          <p:val>
                                            <p:strVal val="#ppt_h"/>
                                          </p:val>
                                        </p:tav>
                                      </p:tavLst>
                                    </p:anim>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500"/>
                                        <p:tgtEl>
                                          <p:spTgt spid="28"/>
                                        </p:tgtEl>
                                        <p:attrNameLst>
                                          <p:attrName>ppt_w</p:attrName>
                                        </p:attrNameLst>
                                      </p:cBhvr>
                                      <p:tavLst>
                                        <p:tav tm="0">
                                          <p:val>
                                            <p:strVal val="ppt_w"/>
                                          </p:val>
                                        </p:tav>
                                        <p:tav tm="100000">
                                          <p:val>
                                            <p:strVal val="ppt_w*0.70"/>
                                          </p:val>
                                        </p:tav>
                                      </p:tavLst>
                                    </p:anim>
                                    <p:anim calcmode="lin" valueType="num">
                                      <p:cBhvr>
                                        <p:cTn id="48" dur="500"/>
                                        <p:tgtEl>
                                          <p:spTgt spid="28"/>
                                        </p:tgtEl>
                                        <p:attrNameLst>
                                          <p:attrName>ppt_h</p:attrName>
                                        </p:attrNameLst>
                                      </p:cBhvr>
                                      <p:tavLst>
                                        <p:tav tm="0">
                                          <p:val>
                                            <p:strVal val="ppt_h"/>
                                          </p:val>
                                        </p:tav>
                                        <p:tav tm="100000">
                                          <p:val>
                                            <p:strVal val="ppt_h"/>
                                          </p:val>
                                        </p:tav>
                                      </p:tavLst>
                                    </p:anim>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strVal val="#ppt_w*0.70"/>
                                          </p:val>
                                        </p:tav>
                                        <p:tav tm="100000">
                                          <p:val>
                                            <p:strVal val="#ppt_w"/>
                                          </p:val>
                                        </p:tav>
                                      </p:tavLst>
                                    </p:anim>
                                    <p:anim calcmode="lin" valueType="num">
                                      <p:cBhvr>
                                        <p:cTn id="56" dur="500" fill="hold"/>
                                        <p:tgtEl>
                                          <p:spTgt spid="31"/>
                                        </p:tgtEl>
                                        <p:attrNameLst>
                                          <p:attrName>ppt_h</p:attrName>
                                        </p:attrNameLst>
                                      </p:cBhvr>
                                      <p:tavLst>
                                        <p:tav tm="0">
                                          <p:val>
                                            <p:strVal val="#ppt_h"/>
                                          </p:val>
                                        </p:tav>
                                        <p:tav tm="100000">
                                          <p:val>
                                            <p:strVal val="#ppt_h"/>
                                          </p:val>
                                        </p:tav>
                                      </p:tavLst>
                                    </p:anim>
                                    <p:animEffect transition="in" filter="fade">
                                      <p:cBhvr>
                                        <p:cTn id="57" dur="500"/>
                                        <p:tgtEl>
                                          <p:spTgt spid="31"/>
                                        </p:tgtEl>
                                      </p:cBhvr>
                                    </p:animEffect>
                                  </p:childTnLst>
                                </p:cTn>
                              </p:par>
                              <p:par>
                                <p:cTn id="58" presetID="55"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strVal val="#ppt_w*0.70"/>
                                          </p:val>
                                        </p:tav>
                                        <p:tav tm="100000">
                                          <p:val>
                                            <p:strVal val="#ppt_w"/>
                                          </p:val>
                                        </p:tav>
                                      </p:tavLst>
                                    </p:anim>
                                    <p:anim calcmode="lin" valueType="num">
                                      <p:cBhvr>
                                        <p:cTn id="61" dur="500" fill="hold"/>
                                        <p:tgtEl>
                                          <p:spTgt spid="32"/>
                                        </p:tgtEl>
                                        <p:attrNameLst>
                                          <p:attrName>ppt_h</p:attrName>
                                        </p:attrNameLst>
                                      </p:cBhvr>
                                      <p:tavLst>
                                        <p:tav tm="0">
                                          <p:val>
                                            <p:strVal val="#ppt_h"/>
                                          </p:val>
                                        </p:tav>
                                        <p:tav tm="100000">
                                          <p:val>
                                            <p:strVal val="#ppt_h"/>
                                          </p:val>
                                        </p:tav>
                                      </p:tavLst>
                                    </p:anim>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dissolve">
                                      <p:cBhvr>
                                        <p:cTn id="67" dur="500"/>
                                        <p:tgtEl>
                                          <p:spTgt spid="33"/>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dissolve">
                                      <p:cBhvr>
                                        <p:cTn id="70" dur="500"/>
                                        <p:tgtEl>
                                          <p:spTgt spid="34"/>
                                        </p:tgtEl>
                                      </p:cBhvr>
                                    </p:animEffect>
                                  </p:childTnLst>
                                </p:cTn>
                              </p:par>
                              <p:par>
                                <p:cTn id="71" presetID="9"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dissolv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nodeType="clickEffect">
                                  <p:stCondLst>
                                    <p:cond delay="0"/>
                                  </p:stCondLst>
                                  <p:childTnLst>
                                    <p:anim calcmode="lin" valueType="num">
                                      <p:cBhvr>
                                        <p:cTn id="77" dur="500"/>
                                        <p:tgtEl>
                                          <p:spTgt spid="35"/>
                                        </p:tgtEl>
                                        <p:attrNameLst>
                                          <p:attrName>ppt_w</p:attrName>
                                        </p:attrNameLst>
                                      </p:cBhvr>
                                      <p:tavLst>
                                        <p:tav tm="0">
                                          <p:val>
                                            <p:strVal val="ppt_w"/>
                                          </p:val>
                                        </p:tav>
                                        <p:tav tm="100000">
                                          <p:val>
                                            <p:strVal val="ppt_w*0.70"/>
                                          </p:val>
                                        </p:tav>
                                      </p:tavLst>
                                    </p:anim>
                                    <p:anim calcmode="lin" valueType="num">
                                      <p:cBhvr>
                                        <p:cTn id="78" dur="500"/>
                                        <p:tgtEl>
                                          <p:spTgt spid="35"/>
                                        </p:tgtEl>
                                        <p:attrNameLst>
                                          <p:attrName>ppt_h</p:attrName>
                                        </p:attrNameLst>
                                      </p:cBhvr>
                                      <p:tavLst>
                                        <p:tav tm="0">
                                          <p:val>
                                            <p:strVal val="ppt_h"/>
                                          </p:val>
                                        </p:tav>
                                        <p:tav tm="100000">
                                          <p:val>
                                            <p:strVal val="ppt_h"/>
                                          </p:val>
                                        </p:tav>
                                      </p:tavLst>
                                    </p:anim>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1000" fill="hold"/>
                                        <p:tgtEl>
                                          <p:spTgt spid="38"/>
                                        </p:tgtEl>
                                        <p:attrNameLst>
                                          <p:attrName>ppt_w</p:attrName>
                                        </p:attrNameLst>
                                      </p:cBhvr>
                                      <p:tavLst>
                                        <p:tav tm="0">
                                          <p:val>
                                            <p:strVal val="#ppt_w*0.70"/>
                                          </p:val>
                                        </p:tav>
                                        <p:tav tm="100000">
                                          <p:val>
                                            <p:strVal val="#ppt_w"/>
                                          </p:val>
                                        </p:tav>
                                      </p:tavLst>
                                    </p:anim>
                                    <p:anim calcmode="lin" valueType="num">
                                      <p:cBhvr>
                                        <p:cTn id="86" dur="1000" fill="hold"/>
                                        <p:tgtEl>
                                          <p:spTgt spid="38"/>
                                        </p:tgtEl>
                                        <p:attrNameLst>
                                          <p:attrName>ppt_h</p:attrName>
                                        </p:attrNameLst>
                                      </p:cBhvr>
                                      <p:tavLst>
                                        <p:tav tm="0">
                                          <p:val>
                                            <p:strVal val="#ppt_h"/>
                                          </p:val>
                                        </p:tav>
                                        <p:tav tm="100000">
                                          <p:val>
                                            <p:strVal val="#ppt_h"/>
                                          </p:val>
                                        </p:tav>
                                      </p:tavLst>
                                    </p:anim>
                                    <p:animEffect transition="in" filter="fade">
                                      <p:cBhvr>
                                        <p:cTn id="87" dur="1000"/>
                                        <p:tgtEl>
                                          <p:spTgt spid="38"/>
                                        </p:tgtEl>
                                      </p:cBhvr>
                                    </p:animEffect>
                                  </p:childTnLst>
                                </p:cTn>
                              </p:par>
                              <p:par>
                                <p:cTn id="88" presetID="55" presetClass="entr" presetSubtype="0" fill="hold" nodeType="with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p:cTn id="90" dur="1000" fill="hold"/>
                                        <p:tgtEl>
                                          <p:spTgt spid="39"/>
                                        </p:tgtEl>
                                        <p:attrNameLst>
                                          <p:attrName>ppt_w</p:attrName>
                                        </p:attrNameLst>
                                      </p:cBhvr>
                                      <p:tavLst>
                                        <p:tav tm="0">
                                          <p:val>
                                            <p:strVal val="#ppt_w*0.70"/>
                                          </p:val>
                                        </p:tav>
                                        <p:tav tm="100000">
                                          <p:val>
                                            <p:strVal val="#ppt_w"/>
                                          </p:val>
                                        </p:tav>
                                      </p:tavLst>
                                    </p:anim>
                                    <p:anim calcmode="lin" valueType="num">
                                      <p:cBhvr>
                                        <p:cTn id="91" dur="1000" fill="hold"/>
                                        <p:tgtEl>
                                          <p:spTgt spid="39"/>
                                        </p:tgtEl>
                                        <p:attrNameLst>
                                          <p:attrName>ppt_h</p:attrName>
                                        </p:attrNameLst>
                                      </p:cBhvr>
                                      <p:tavLst>
                                        <p:tav tm="0">
                                          <p:val>
                                            <p:strVal val="#ppt_h"/>
                                          </p:val>
                                        </p:tav>
                                        <p:tav tm="100000">
                                          <p:val>
                                            <p:strVal val="#ppt_h"/>
                                          </p:val>
                                        </p:tav>
                                      </p:tavLst>
                                    </p:anim>
                                    <p:animEffect transition="in" filter="fade">
                                      <p:cBhvr>
                                        <p:cTn id="92" dur="10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dissolve">
                                      <p:cBhvr>
                                        <p:cTn id="97" dur="500"/>
                                        <p:tgtEl>
                                          <p:spTgt spid="40"/>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dissolve">
                                      <p:cBhvr>
                                        <p:cTn id="100" dur="500"/>
                                        <p:tgtEl>
                                          <p:spTgt spid="41"/>
                                        </p:tgtEl>
                                      </p:cBhvr>
                                    </p:animEffect>
                                  </p:childTnLst>
                                </p:cTn>
                              </p:par>
                              <p:par>
                                <p:cTn id="101" presetID="9" presetClass="entr" presetSubtype="0" fill="hold"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dissolve">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nodeType="clickEffect">
                                  <p:stCondLst>
                                    <p:cond delay="0"/>
                                  </p:stCondLst>
                                  <p:childTnLst>
                                    <p:anim calcmode="lin" valueType="num">
                                      <p:cBhvr>
                                        <p:cTn id="107" dur="500"/>
                                        <p:tgtEl>
                                          <p:spTgt spid="42"/>
                                        </p:tgtEl>
                                        <p:attrNameLst>
                                          <p:attrName>ppt_w</p:attrName>
                                        </p:attrNameLst>
                                      </p:cBhvr>
                                      <p:tavLst>
                                        <p:tav tm="0">
                                          <p:val>
                                            <p:strVal val="ppt_w"/>
                                          </p:val>
                                        </p:tav>
                                        <p:tav tm="100000">
                                          <p:val>
                                            <p:strVal val="ppt_w*0.70"/>
                                          </p:val>
                                        </p:tav>
                                      </p:tavLst>
                                    </p:anim>
                                    <p:anim calcmode="lin" valueType="num">
                                      <p:cBhvr>
                                        <p:cTn id="108" dur="500"/>
                                        <p:tgtEl>
                                          <p:spTgt spid="42"/>
                                        </p:tgtEl>
                                        <p:attrNameLst>
                                          <p:attrName>ppt_h</p:attrName>
                                        </p:attrNameLst>
                                      </p:cBhvr>
                                      <p:tavLst>
                                        <p:tav tm="0">
                                          <p:val>
                                            <p:strVal val="ppt_h"/>
                                          </p:val>
                                        </p:tav>
                                        <p:tav tm="100000">
                                          <p:val>
                                            <p:strVal val="ppt_h"/>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p:cTn id="115" dur="500" fill="hold"/>
                                        <p:tgtEl>
                                          <p:spTgt spid="43"/>
                                        </p:tgtEl>
                                        <p:attrNameLst>
                                          <p:attrName>ppt_w</p:attrName>
                                        </p:attrNameLst>
                                      </p:cBhvr>
                                      <p:tavLst>
                                        <p:tav tm="0">
                                          <p:val>
                                            <p:strVal val="#ppt_w*0.70"/>
                                          </p:val>
                                        </p:tav>
                                        <p:tav tm="100000">
                                          <p:val>
                                            <p:strVal val="#ppt_w"/>
                                          </p:val>
                                        </p:tav>
                                      </p:tavLst>
                                    </p:anim>
                                    <p:anim calcmode="lin" valueType="num">
                                      <p:cBhvr>
                                        <p:cTn id="116" dur="500" fill="hold"/>
                                        <p:tgtEl>
                                          <p:spTgt spid="43"/>
                                        </p:tgtEl>
                                        <p:attrNameLst>
                                          <p:attrName>ppt_h</p:attrName>
                                        </p:attrNameLst>
                                      </p:cBhvr>
                                      <p:tavLst>
                                        <p:tav tm="0">
                                          <p:val>
                                            <p:strVal val="#ppt_h"/>
                                          </p:val>
                                        </p:tav>
                                        <p:tav tm="100000">
                                          <p:val>
                                            <p:strVal val="#ppt_h"/>
                                          </p:val>
                                        </p:tav>
                                      </p:tavLst>
                                    </p:anim>
                                    <p:animEffect transition="in" filter="fade">
                                      <p:cBhvr>
                                        <p:cTn id="117" dur="500"/>
                                        <p:tgtEl>
                                          <p:spTgt spid="43"/>
                                        </p:tgtEl>
                                      </p:cBhvr>
                                    </p:animEffect>
                                  </p:childTnLst>
                                </p:cTn>
                              </p:par>
                              <p:par>
                                <p:cTn id="118" presetID="55" presetClass="entr" presetSubtype="0" fill="hold" nodeType="with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1000" fill="hold"/>
                                        <p:tgtEl>
                                          <p:spTgt spid="44"/>
                                        </p:tgtEl>
                                        <p:attrNameLst>
                                          <p:attrName>ppt_w</p:attrName>
                                        </p:attrNameLst>
                                      </p:cBhvr>
                                      <p:tavLst>
                                        <p:tav tm="0">
                                          <p:val>
                                            <p:strVal val="#ppt_w*0.70"/>
                                          </p:val>
                                        </p:tav>
                                        <p:tav tm="100000">
                                          <p:val>
                                            <p:strVal val="#ppt_w"/>
                                          </p:val>
                                        </p:tav>
                                      </p:tavLst>
                                    </p:anim>
                                    <p:anim calcmode="lin" valueType="num">
                                      <p:cBhvr>
                                        <p:cTn id="121" dur="1000" fill="hold"/>
                                        <p:tgtEl>
                                          <p:spTgt spid="44"/>
                                        </p:tgtEl>
                                        <p:attrNameLst>
                                          <p:attrName>ppt_h</p:attrName>
                                        </p:attrNameLst>
                                      </p:cBhvr>
                                      <p:tavLst>
                                        <p:tav tm="0">
                                          <p:val>
                                            <p:strVal val="#ppt_h"/>
                                          </p:val>
                                        </p:tav>
                                        <p:tav tm="100000">
                                          <p:val>
                                            <p:strVal val="#ppt_h"/>
                                          </p:val>
                                        </p:tav>
                                      </p:tavLst>
                                    </p:anim>
                                    <p:animEffect transition="in" filter="fade">
                                      <p:cBhvr>
                                        <p:cTn id="12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4" grpId="0" animBg="1"/>
      <p:bldP spid="26" grpId="0" animBg="1"/>
      <p:bldP spid="31" grpId="0"/>
      <p:bldP spid="33" grpId="0" animBg="1"/>
      <p:bldP spid="34" grpId="0" animBg="1"/>
      <p:bldP spid="38" grpId="0"/>
      <p:bldP spid="40" grpId="0" animBg="1"/>
      <p:bldP spid="41" grpId="0" animBg="1"/>
      <p:bldP spid="43"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79</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2" name="Rectangle: Rounded Corners 1">
            <a:extLst>
              <a:ext uri="{FF2B5EF4-FFF2-40B4-BE49-F238E27FC236}">
                <a16:creationId xmlns:a16="http://schemas.microsoft.com/office/drawing/2014/main" id="{82E6DF71-7839-A027-3084-95AA022F51A7}"/>
              </a:ext>
            </a:extLst>
          </p:cNvPr>
          <p:cNvSpPr/>
          <p:nvPr/>
        </p:nvSpPr>
        <p:spPr>
          <a:xfrm>
            <a:off x="1453847" y="1725991"/>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90BE2-4FA2-9B57-C01E-29DDA58F8593}"/>
              </a:ext>
            </a:extLst>
          </p:cNvPr>
          <p:cNvSpPr/>
          <p:nvPr/>
        </p:nvSpPr>
        <p:spPr>
          <a:xfrm>
            <a:off x="1453846" y="286294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74577D-14E2-0233-E316-3E4E31A2590D}"/>
              </a:ext>
            </a:extLst>
          </p:cNvPr>
          <p:cNvSpPr/>
          <p:nvPr/>
        </p:nvSpPr>
        <p:spPr>
          <a:xfrm>
            <a:off x="1453846" y="3975705"/>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05C3C9-7CC8-AA05-5741-07D9A8A05DBA}"/>
              </a:ext>
            </a:extLst>
          </p:cNvPr>
          <p:cNvSpPr/>
          <p:nvPr/>
        </p:nvSpPr>
        <p:spPr>
          <a:xfrm>
            <a:off x="1453846" y="510056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129869-844B-1A4A-76E2-ED401EEF7510}"/>
              </a:ext>
            </a:extLst>
          </p:cNvPr>
          <p:cNvSpPr/>
          <p:nvPr/>
        </p:nvSpPr>
        <p:spPr>
          <a:xfrm>
            <a:off x="957945" y="1641323"/>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F982DE-7493-52CC-D90B-BCFA5A2A2340}"/>
              </a:ext>
            </a:extLst>
          </p:cNvPr>
          <p:cNvSpPr/>
          <p:nvPr/>
        </p:nvSpPr>
        <p:spPr>
          <a:xfrm>
            <a:off x="957944" y="2778274"/>
            <a:ext cx="986970" cy="999066"/>
          </a:xfrm>
          <a:prstGeom prst="ellipse">
            <a:avLst/>
          </a:prstGeom>
          <a:solidFill>
            <a:schemeClr val="bg1">
              <a:lumMod val="75000"/>
            </a:schemeClr>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CA2AC2-B12C-DDB3-1EFD-A779E4ADED34}"/>
              </a:ext>
            </a:extLst>
          </p:cNvPr>
          <p:cNvSpPr/>
          <p:nvPr/>
        </p:nvSpPr>
        <p:spPr>
          <a:xfrm>
            <a:off x="957944" y="389103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8EF15C-ED11-4CAB-DC30-C807E694D257}"/>
              </a:ext>
            </a:extLst>
          </p:cNvPr>
          <p:cNvSpPr/>
          <p:nvPr/>
        </p:nvSpPr>
        <p:spPr>
          <a:xfrm>
            <a:off x="957945" y="507293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586215EF-4C8F-7098-EBE7-419641060B34}"/>
              </a:ext>
            </a:extLst>
          </p:cNvPr>
          <p:cNvSpPr/>
          <p:nvPr/>
        </p:nvSpPr>
        <p:spPr>
          <a:xfrm>
            <a:off x="1453846" y="2874231"/>
            <a:ext cx="8473924" cy="914400"/>
          </a:xfrm>
          <a:prstGeom prst="roundRect">
            <a:avLst/>
          </a:prstGeom>
          <a:solidFill>
            <a:srgbClr val="4D1F29"/>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32F35-FC67-BD84-38E0-41BC9EB8FE87}"/>
              </a:ext>
            </a:extLst>
          </p:cNvPr>
          <p:cNvSpPr/>
          <p:nvPr/>
        </p:nvSpPr>
        <p:spPr>
          <a:xfrm>
            <a:off x="957944" y="2778274"/>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Badge 8 outline">
            <a:extLst>
              <a:ext uri="{FF2B5EF4-FFF2-40B4-BE49-F238E27FC236}">
                <a16:creationId xmlns:a16="http://schemas.microsoft.com/office/drawing/2014/main" id="{2113861C-5BE9-DEC3-4689-AE49F2F92D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4397" y="5115267"/>
            <a:ext cx="914400" cy="914400"/>
          </a:xfrm>
          <a:prstGeom prst="rect">
            <a:avLst/>
          </a:prstGeom>
        </p:spPr>
      </p:pic>
      <p:pic>
        <p:nvPicPr>
          <p:cNvPr id="31" name="Graphic 30" descr="Badge 7 outline">
            <a:extLst>
              <a:ext uri="{FF2B5EF4-FFF2-40B4-BE49-F238E27FC236}">
                <a16:creationId xmlns:a16="http://schemas.microsoft.com/office/drawing/2014/main" id="{82D7D6F4-ECDF-0C99-8856-6427F13056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397" y="3933369"/>
            <a:ext cx="914400" cy="914400"/>
          </a:xfrm>
          <a:prstGeom prst="rect">
            <a:avLst/>
          </a:prstGeom>
        </p:spPr>
      </p:pic>
      <p:pic>
        <p:nvPicPr>
          <p:cNvPr id="33" name="Graphic 32" descr="Badge 5 outline">
            <a:extLst>
              <a:ext uri="{FF2B5EF4-FFF2-40B4-BE49-F238E27FC236}">
                <a16:creationId xmlns:a16="http://schemas.microsoft.com/office/drawing/2014/main" id="{FD5CC739-C00D-B8D8-9526-CA06081C16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229" y="1679309"/>
            <a:ext cx="914400" cy="914400"/>
          </a:xfrm>
          <a:prstGeom prst="rect">
            <a:avLst/>
          </a:prstGeom>
        </p:spPr>
      </p:pic>
      <p:pic>
        <p:nvPicPr>
          <p:cNvPr id="35" name="Graphic 34" descr="Badge 6 outline">
            <a:extLst>
              <a:ext uri="{FF2B5EF4-FFF2-40B4-BE49-F238E27FC236}">
                <a16:creationId xmlns:a16="http://schemas.microsoft.com/office/drawing/2014/main" id="{049E9165-50C6-5A4B-CC6C-0220BD5374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276" y="2818923"/>
            <a:ext cx="914400" cy="914400"/>
          </a:xfrm>
          <a:prstGeom prst="rect">
            <a:avLst/>
          </a:prstGeom>
        </p:spPr>
      </p:pic>
      <p:sp>
        <p:nvSpPr>
          <p:cNvPr id="36" name="Rectangle: Rounded Corners 1">
            <a:extLst>
              <a:ext uri="{FF2B5EF4-FFF2-40B4-BE49-F238E27FC236}">
                <a16:creationId xmlns:a16="http://schemas.microsoft.com/office/drawing/2014/main" id="{AFE7D9DD-3473-9D80-4E2F-30247BF74548}"/>
              </a:ext>
            </a:extLst>
          </p:cNvPr>
          <p:cNvSpPr/>
          <p:nvPr/>
        </p:nvSpPr>
        <p:spPr>
          <a:xfrm>
            <a:off x="1453847" y="1725991"/>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0E82897-3269-C7C2-338D-1F364D5D84E1}"/>
              </a:ext>
            </a:extLst>
          </p:cNvPr>
          <p:cNvSpPr/>
          <p:nvPr/>
        </p:nvSpPr>
        <p:spPr>
          <a:xfrm>
            <a:off x="957945" y="1641323"/>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Badge 5 outline">
            <a:extLst>
              <a:ext uri="{FF2B5EF4-FFF2-40B4-BE49-F238E27FC236}">
                <a16:creationId xmlns:a16="http://schemas.microsoft.com/office/drawing/2014/main" id="{9E4E312F-8D95-011F-3EFC-C0BEE33EF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4229" y="1689141"/>
            <a:ext cx="914400" cy="914400"/>
          </a:xfrm>
          <a:prstGeom prst="rect">
            <a:avLst/>
          </a:prstGeom>
        </p:spPr>
      </p:pic>
      <p:pic>
        <p:nvPicPr>
          <p:cNvPr id="39" name="Graphic 38" descr="Door Closed with solid fill">
            <a:extLst>
              <a:ext uri="{FF2B5EF4-FFF2-40B4-BE49-F238E27FC236}">
                <a16:creationId xmlns:a16="http://schemas.microsoft.com/office/drawing/2014/main" id="{35EEBB00-C714-EF5D-63CE-88D39A143B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2688" y="1697768"/>
            <a:ext cx="781354" cy="817640"/>
          </a:xfrm>
          <a:prstGeom prst="rect">
            <a:avLst/>
          </a:prstGeom>
        </p:spPr>
      </p:pic>
      <p:sp>
        <p:nvSpPr>
          <p:cNvPr id="40" name="TextBox 39">
            <a:extLst>
              <a:ext uri="{FF2B5EF4-FFF2-40B4-BE49-F238E27FC236}">
                <a16:creationId xmlns:a16="http://schemas.microsoft.com/office/drawing/2014/main" id="{980C32E6-2EB8-FF9F-9EA7-F23EBB86E50E}"/>
              </a:ext>
            </a:extLst>
          </p:cNvPr>
          <p:cNvSpPr txBox="1"/>
          <p:nvPr/>
        </p:nvSpPr>
        <p:spPr>
          <a:xfrm>
            <a:off x="2031413" y="1745294"/>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Labs will take place in the Mechatronics Lab at the College of Engineering (Room B356)</a:t>
            </a:r>
            <a:endParaRPr lang="en-US" sz="2500">
              <a:solidFill>
                <a:schemeClr val="bg1"/>
              </a:solidFill>
              <a:ea typeface="Calibri"/>
              <a:cs typeface="Calibri"/>
            </a:endParaRPr>
          </a:p>
        </p:txBody>
      </p:sp>
      <p:sp>
        <p:nvSpPr>
          <p:cNvPr id="41" name="Rectangle: Rounded Corners 4">
            <a:extLst>
              <a:ext uri="{FF2B5EF4-FFF2-40B4-BE49-F238E27FC236}">
                <a16:creationId xmlns:a16="http://schemas.microsoft.com/office/drawing/2014/main" id="{3011B4CB-2A0B-9145-7B50-717E022C043F}"/>
              </a:ext>
            </a:extLst>
          </p:cNvPr>
          <p:cNvSpPr/>
          <p:nvPr/>
        </p:nvSpPr>
        <p:spPr>
          <a:xfrm>
            <a:off x="1453846" y="2874231"/>
            <a:ext cx="8473924" cy="914400"/>
          </a:xfrm>
          <a:prstGeom prst="roundRect">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18542A8-D0E1-8F54-BE7A-60F84452C6A0}"/>
              </a:ext>
            </a:extLst>
          </p:cNvPr>
          <p:cNvSpPr/>
          <p:nvPr/>
        </p:nvSpPr>
        <p:spPr>
          <a:xfrm>
            <a:off x="957944" y="2778274"/>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Badge 6 outline">
            <a:extLst>
              <a:ext uri="{FF2B5EF4-FFF2-40B4-BE49-F238E27FC236}">
                <a16:creationId xmlns:a16="http://schemas.microsoft.com/office/drawing/2014/main" id="{5764D3F1-0123-1489-84AC-65477F78B9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7108" y="2818923"/>
            <a:ext cx="914400" cy="914400"/>
          </a:xfrm>
          <a:prstGeom prst="rect">
            <a:avLst/>
          </a:prstGeom>
        </p:spPr>
      </p:pic>
      <p:pic>
        <p:nvPicPr>
          <p:cNvPr id="44" name="Graphic 43" descr="Shield Tick with solid fill">
            <a:extLst>
              <a:ext uri="{FF2B5EF4-FFF2-40B4-BE49-F238E27FC236}">
                <a16:creationId xmlns:a16="http://schemas.microsoft.com/office/drawing/2014/main" id="{719CF0DE-0E5E-07D3-DAD7-26DDCE1BE5C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64783" y="2800452"/>
            <a:ext cx="745068" cy="890210"/>
          </a:xfrm>
          <a:prstGeom prst="rect">
            <a:avLst/>
          </a:prstGeom>
        </p:spPr>
      </p:pic>
      <p:sp>
        <p:nvSpPr>
          <p:cNvPr id="45" name="TextBox 44">
            <a:extLst>
              <a:ext uri="{FF2B5EF4-FFF2-40B4-BE49-F238E27FC236}">
                <a16:creationId xmlns:a16="http://schemas.microsoft.com/office/drawing/2014/main" id="{6A4485EB-69F2-ACC1-8498-BF2B4C44E139}"/>
              </a:ext>
            </a:extLst>
          </p:cNvPr>
          <p:cNvSpPr txBox="1"/>
          <p:nvPr/>
        </p:nvSpPr>
        <p:spPr>
          <a:xfrm>
            <a:off x="2031412" y="2882246"/>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Legal and safety protocols will be implemented in the lab</a:t>
            </a:r>
            <a:endParaRPr lang="en-US">
              <a:solidFill>
                <a:schemeClr val="bg1"/>
              </a:solidFill>
              <a:cs typeface="Calibri"/>
            </a:endParaRPr>
          </a:p>
        </p:txBody>
      </p:sp>
      <p:sp>
        <p:nvSpPr>
          <p:cNvPr id="46" name="Rectangle: Rounded Corners 5">
            <a:extLst>
              <a:ext uri="{FF2B5EF4-FFF2-40B4-BE49-F238E27FC236}">
                <a16:creationId xmlns:a16="http://schemas.microsoft.com/office/drawing/2014/main" id="{857043B9-1A63-03E7-BE7D-FDDDF2F1ACF0}"/>
              </a:ext>
            </a:extLst>
          </p:cNvPr>
          <p:cNvSpPr/>
          <p:nvPr/>
        </p:nvSpPr>
        <p:spPr>
          <a:xfrm>
            <a:off x="1453846" y="3975705"/>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CE92419-B637-62C2-76DE-0FC85422D34C}"/>
              </a:ext>
            </a:extLst>
          </p:cNvPr>
          <p:cNvSpPr/>
          <p:nvPr/>
        </p:nvSpPr>
        <p:spPr>
          <a:xfrm>
            <a:off x="957944" y="3891036"/>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7 outline">
            <a:extLst>
              <a:ext uri="{FF2B5EF4-FFF2-40B4-BE49-F238E27FC236}">
                <a16:creationId xmlns:a16="http://schemas.microsoft.com/office/drawing/2014/main" id="{4D44BE36-3964-FDDB-EC9F-B1DBF522CB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4229" y="3933369"/>
            <a:ext cx="914400" cy="914400"/>
          </a:xfrm>
          <a:prstGeom prst="rect">
            <a:avLst/>
          </a:prstGeom>
        </p:spPr>
      </p:pic>
      <p:pic>
        <p:nvPicPr>
          <p:cNvPr id="49" name="Graphic 48" descr="High voltage with solid fill">
            <a:extLst>
              <a:ext uri="{FF2B5EF4-FFF2-40B4-BE49-F238E27FC236}">
                <a16:creationId xmlns:a16="http://schemas.microsoft.com/office/drawing/2014/main" id="{2707B9EF-7A75-2E00-7BCD-B5341EF4FBD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4863" y="3963609"/>
            <a:ext cx="745068" cy="745068"/>
          </a:xfrm>
          <a:prstGeom prst="rect">
            <a:avLst/>
          </a:prstGeom>
        </p:spPr>
      </p:pic>
      <p:sp>
        <p:nvSpPr>
          <p:cNvPr id="50" name="TextBox 49">
            <a:extLst>
              <a:ext uri="{FF2B5EF4-FFF2-40B4-BE49-F238E27FC236}">
                <a16:creationId xmlns:a16="http://schemas.microsoft.com/office/drawing/2014/main" id="{C867695C-6046-5EDC-0D5E-19E981E0AB55}"/>
              </a:ext>
            </a:extLst>
          </p:cNvPr>
          <p:cNvSpPr txBox="1"/>
          <p:nvPr/>
        </p:nvSpPr>
        <p:spPr>
          <a:xfrm>
            <a:off x="1910282" y="4002018"/>
            <a:ext cx="79099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The classroom will obtain electrical safety equipment prior to labs utilizing PLCs</a:t>
            </a:r>
            <a:endParaRPr lang="en-US">
              <a:solidFill>
                <a:schemeClr val="bg1"/>
              </a:solidFill>
              <a:cs typeface="Calibri"/>
            </a:endParaRPr>
          </a:p>
        </p:txBody>
      </p:sp>
      <p:sp>
        <p:nvSpPr>
          <p:cNvPr id="51" name="Rectangle: Rounded Corners 7">
            <a:extLst>
              <a:ext uri="{FF2B5EF4-FFF2-40B4-BE49-F238E27FC236}">
                <a16:creationId xmlns:a16="http://schemas.microsoft.com/office/drawing/2014/main" id="{47694AC7-59BA-6EF5-277D-2432EE3C8098}"/>
              </a:ext>
            </a:extLst>
          </p:cNvPr>
          <p:cNvSpPr/>
          <p:nvPr/>
        </p:nvSpPr>
        <p:spPr>
          <a:xfrm>
            <a:off x="1453846" y="5100562"/>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DEF5F2C-42D8-027A-AE62-EFD74278562B}"/>
              </a:ext>
            </a:extLst>
          </p:cNvPr>
          <p:cNvSpPr/>
          <p:nvPr/>
        </p:nvSpPr>
        <p:spPr>
          <a:xfrm>
            <a:off x="957945" y="5072934"/>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descr="Badge 8 outline">
            <a:extLst>
              <a:ext uri="{FF2B5EF4-FFF2-40B4-BE49-F238E27FC236}">
                <a16:creationId xmlns:a16="http://schemas.microsoft.com/office/drawing/2014/main" id="{4E3F2A73-C863-8A30-2A7D-7EBFFECED42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4229" y="5115267"/>
            <a:ext cx="914400" cy="914400"/>
          </a:xfrm>
          <a:prstGeom prst="rect">
            <a:avLst/>
          </a:prstGeom>
        </p:spPr>
      </p:pic>
      <p:pic>
        <p:nvPicPr>
          <p:cNvPr id="64" name="Graphic 63" descr="No sign outline">
            <a:extLst>
              <a:ext uri="{FF2B5EF4-FFF2-40B4-BE49-F238E27FC236}">
                <a16:creationId xmlns:a16="http://schemas.microsoft.com/office/drawing/2014/main" id="{F3E97C43-FB6C-0141-D249-83691792D40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1866" y="5073600"/>
            <a:ext cx="850901" cy="928510"/>
          </a:xfrm>
          <a:prstGeom prst="rect">
            <a:avLst/>
          </a:prstGeom>
        </p:spPr>
      </p:pic>
      <p:sp>
        <p:nvSpPr>
          <p:cNvPr id="65" name="TextBox 64">
            <a:extLst>
              <a:ext uri="{FF2B5EF4-FFF2-40B4-BE49-F238E27FC236}">
                <a16:creationId xmlns:a16="http://schemas.microsoft.com/office/drawing/2014/main" id="{6744B32B-5C52-C437-364A-3D98AC57264F}"/>
              </a:ext>
            </a:extLst>
          </p:cNvPr>
          <p:cNvSpPr txBox="1"/>
          <p:nvPr/>
        </p:nvSpPr>
        <p:spPr>
          <a:xfrm>
            <a:off x="2026418" y="5319235"/>
            <a:ext cx="7327295"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Liquids or food will be prohibited in the lab</a:t>
            </a:r>
            <a:endParaRPr lang="en-US" sz="2500">
              <a:solidFill>
                <a:schemeClr val="bg1"/>
              </a:solidFill>
              <a:ea typeface="Calibri"/>
              <a:cs typeface="Calibri"/>
            </a:endParaRPr>
          </a:p>
        </p:txBody>
      </p:sp>
      <p:pic>
        <p:nvPicPr>
          <p:cNvPr id="66" name="Graphic 65" descr="Lunch Box with solid fill">
            <a:extLst>
              <a:ext uri="{FF2B5EF4-FFF2-40B4-BE49-F238E27FC236}">
                <a16:creationId xmlns:a16="http://schemas.microsoft.com/office/drawing/2014/main" id="{6FD528D5-D4E2-3CFA-D41F-C9CAAE140BC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79904" y="5333395"/>
            <a:ext cx="462845" cy="427569"/>
          </a:xfrm>
          <a:prstGeom prst="rect">
            <a:avLst/>
          </a:prstGeom>
        </p:spPr>
      </p:pic>
      <p:pic>
        <p:nvPicPr>
          <p:cNvPr id="67" name="Graphic 66" descr="Water Bottle with solid fill">
            <a:extLst>
              <a:ext uri="{FF2B5EF4-FFF2-40B4-BE49-F238E27FC236}">
                <a16:creationId xmlns:a16="http://schemas.microsoft.com/office/drawing/2014/main" id="{B5A40BCF-D663-7329-E8A5-7A3BF774597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389087" y="5331126"/>
            <a:ext cx="462846" cy="413458"/>
          </a:xfrm>
          <a:prstGeom prst="rect">
            <a:avLst/>
          </a:prstGeom>
        </p:spPr>
      </p:pic>
    </p:spTree>
    <p:extLst>
      <p:ext uri="{BB962C8B-B14F-4D97-AF65-F5344CB8AC3E}">
        <p14:creationId xmlns:p14="http://schemas.microsoft.com/office/powerpoint/2010/main" val="132759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par>
                                <p:cTn id="11" presetID="9"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ssolv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500"/>
                                        <p:tgtEl>
                                          <p:spTgt spid="38"/>
                                        </p:tgtEl>
                                        <p:attrNameLst>
                                          <p:attrName>ppt_w</p:attrName>
                                        </p:attrNameLst>
                                      </p:cBhvr>
                                      <p:tavLst>
                                        <p:tav tm="0">
                                          <p:val>
                                            <p:strVal val="ppt_w"/>
                                          </p:val>
                                        </p:tav>
                                        <p:tav tm="100000">
                                          <p:val>
                                            <p:strVal val="ppt_w*0.70"/>
                                          </p:val>
                                        </p:tav>
                                      </p:tavLst>
                                    </p:anim>
                                    <p:anim calcmode="lin" valueType="num">
                                      <p:cBhvr>
                                        <p:cTn id="18" dur="500"/>
                                        <p:tgtEl>
                                          <p:spTgt spid="38"/>
                                        </p:tgtEl>
                                        <p:attrNameLst>
                                          <p:attrName>ppt_h</p:attrName>
                                        </p:attrNameLst>
                                      </p:cBhvr>
                                      <p:tavLst>
                                        <p:tav tm="0">
                                          <p:val>
                                            <p:strVal val="ppt_h"/>
                                          </p:val>
                                        </p:tav>
                                        <p:tav tm="100000">
                                          <p:val>
                                            <p:strVal val="ppt_h"/>
                                          </p:val>
                                        </p:tav>
                                      </p:tavLst>
                                    </p:anim>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strVal val="#ppt_w*0.70"/>
                                          </p:val>
                                        </p:tav>
                                        <p:tav tm="100000">
                                          <p:val>
                                            <p:strVal val="#ppt_w"/>
                                          </p:val>
                                        </p:tav>
                                      </p:tavLst>
                                    </p:anim>
                                    <p:anim calcmode="lin" valueType="num">
                                      <p:cBhvr>
                                        <p:cTn id="26" dur="500" fill="hold"/>
                                        <p:tgtEl>
                                          <p:spTgt spid="39"/>
                                        </p:tgtEl>
                                        <p:attrNameLst>
                                          <p:attrName>ppt_h</p:attrName>
                                        </p:attrNameLst>
                                      </p:cBhvr>
                                      <p:tavLst>
                                        <p:tav tm="0">
                                          <p:val>
                                            <p:strVal val="#ppt_h"/>
                                          </p:val>
                                        </p:tav>
                                        <p:tav tm="100000">
                                          <p:val>
                                            <p:strVal val="#ppt_h"/>
                                          </p:val>
                                        </p:tav>
                                      </p:tavLst>
                                    </p:anim>
                                    <p:animEffect transition="in" filter="fade">
                                      <p:cBhvr>
                                        <p:cTn id="27" dur="500"/>
                                        <p:tgtEl>
                                          <p:spTgt spid="39"/>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strVal val="#ppt_w*0.70"/>
                                          </p:val>
                                        </p:tav>
                                        <p:tav tm="100000">
                                          <p:val>
                                            <p:strVal val="#ppt_w"/>
                                          </p:val>
                                        </p:tav>
                                      </p:tavLst>
                                    </p:anim>
                                    <p:anim calcmode="lin" valueType="num">
                                      <p:cBhvr>
                                        <p:cTn id="31" dur="500" fill="hold"/>
                                        <p:tgtEl>
                                          <p:spTgt spid="40"/>
                                        </p:tgtEl>
                                        <p:attrNameLst>
                                          <p:attrName>ppt_h</p:attrName>
                                        </p:attrNameLst>
                                      </p:cBhvr>
                                      <p:tavLst>
                                        <p:tav tm="0">
                                          <p:val>
                                            <p:strVal val="#ppt_h"/>
                                          </p:val>
                                        </p:tav>
                                        <p:tav tm="100000">
                                          <p:val>
                                            <p:strVal val="#ppt_h"/>
                                          </p:val>
                                        </p:tav>
                                      </p:tavLst>
                                    </p:anim>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dissolve">
                                      <p:cBhvr>
                                        <p:cTn id="37" dur="500"/>
                                        <p:tgtEl>
                                          <p:spTgt spid="4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par>
                                <p:cTn id="41" presetID="9"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dissolv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500"/>
                                        <p:tgtEl>
                                          <p:spTgt spid="43"/>
                                        </p:tgtEl>
                                        <p:attrNameLst>
                                          <p:attrName>ppt_w</p:attrName>
                                        </p:attrNameLst>
                                      </p:cBhvr>
                                      <p:tavLst>
                                        <p:tav tm="0">
                                          <p:val>
                                            <p:strVal val="ppt_w"/>
                                          </p:val>
                                        </p:tav>
                                        <p:tav tm="100000">
                                          <p:val>
                                            <p:strVal val="ppt_w*0.70"/>
                                          </p:val>
                                        </p:tav>
                                      </p:tavLst>
                                    </p:anim>
                                    <p:anim calcmode="lin" valueType="num">
                                      <p:cBhvr>
                                        <p:cTn id="48" dur="500"/>
                                        <p:tgtEl>
                                          <p:spTgt spid="43"/>
                                        </p:tgtEl>
                                        <p:attrNameLst>
                                          <p:attrName>ppt_h</p:attrName>
                                        </p:attrNameLst>
                                      </p:cBhvr>
                                      <p:tavLst>
                                        <p:tav tm="0">
                                          <p:val>
                                            <p:strVal val="ppt_h"/>
                                          </p:val>
                                        </p:tav>
                                        <p:tav tm="100000">
                                          <p:val>
                                            <p:strVal val="ppt_h"/>
                                          </p:val>
                                        </p:tav>
                                      </p:tavLst>
                                    </p:anim>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strVal val="#ppt_w*0.70"/>
                                          </p:val>
                                        </p:tav>
                                        <p:tav tm="100000">
                                          <p:val>
                                            <p:strVal val="#ppt_w"/>
                                          </p:val>
                                        </p:tav>
                                      </p:tavLst>
                                    </p:anim>
                                    <p:anim calcmode="lin" valueType="num">
                                      <p:cBhvr>
                                        <p:cTn id="56" dur="500" fill="hold"/>
                                        <p:tgtEl>
                                          <p:spTgt spid="44"/>
                                        </p:tgtEl>
                                        <p:attrNameLst>
                                          <p:attrName>ppt_h</p:attrName>
                                        </p:attrNameLst>
                                      </p:cBhvr>
                                      <p:tavLst>
                                        <p:tav tm="0">
                                          <p:val>
                                            <p:strVal val="#ppt_h"/>
                                          </p:val>
                                        </p:tav>
                                        <p:tav tm="100000">
                                          <p:val>
                                            <p:strVal val="#ppt_h"/>
                                          </p:val>
                                        </p:tav>
                                      </p:tavLst>
                                    </p:anim>
                                    <p:animEffect transition="in" filter="fade">
                                      <p:cBhvr>
                                        <p:cTn id="57" dur="500"/>
                                        <p:tgtEl>
                                          <p:spTgt spid="44"/>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p:cTn id="60" dur="500" fill="hold"/>
                                        <p:tgtEl>
                                          <p:spTgt spid="45"/>
                                        </p:tgtEl>
                                        <p:attrNameLst>
                                          <p:attrName>ppt_w</p:attrName>
                                        </p:attrNameLst>
                                      </p:cBhvr>
                                      <p:tavLst>
                                        <p:tav tm="0">
                                          <p:val>
                                            <p:strVal val="#ppt_w*0.70"/>
                                          </p:val>
                                        </p:tav>
                                        <p:tav tm="100000">
                                          <p:val>
                                            <p:strVal val="#ppt_w"/>
                                          </p:val>
                                        </p:tav>
                                      </p:tavLst>
                                    </p:anim>
                                    <p:anim calcmode="lin" valueType="num">
                                      <p:cBhvr>
                                        <p:cTn id="61" dur="500" fill="hold"/>
                                        <p:tgtEl>
                                          <p:spTgt spid="45"/>
                                        </p:tgtEl>
                                        <p:attrNameLst>
                                          <p:attrName>ppt_h</p:attrName>
                                        </p:attrNameLst>
                                      </p:cBhvr>
                                      <p:tavLst>
                                        <p:tav tm="0">
                                          <p:val>
                                            <p:strVal val="#ppt_h"/>
                                          </p:val>
                                        </p:tav>
                                        <p:tav tm="100000">
                                          <p:val>
                                            <p:strVal val="#ppt_h"/>
                                          </p:val>
                                        </p:tav>
                                      </p:tavLst>
                                    </p:anim>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dissolve">
                                      <p:cBhvr>
                                        <p:cTn id="67" dur="500"/>
                                        <p:tgtEl>
                                          <p:spTgt spid="4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dissolve">
                                      <p:cBhvr>
                                        <p:cTn id="70" dur="500"/>
                                        <p:tgtEl>
                                          <p:spTgt spid="47"/>
                                        </p:tgtEl>
                                      </p:cBhvr>
                                    </p:animEffect>
                                  </p:childTnLst>
                                </p:cTn>
                              </p:par>
                              <p:par>
                                <p:cTn id="71" presetID="9"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dissolv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nodeType="clickEffect">
                                  <p:stCondLst>
                                    <p:cond delay="0"/>
                                  </p:stCondLst>
                                  <p:childTnLst>
                                    <p:anim calcmode="lin" valueType="num">
                                      <p:cBhvr>
                                        <p:cTn id="77" dur="500"/>
                                        <p:tgtEl>
                                          <p:spTgt spid="48"/>
                                        </p:tgtEl>
                                        <p:attrNameLst>
                                          <p:attrName>ppt_w</p:attrName>
                                        </p:attrNameLst>
                                      </p:cBhvr>
                                      <p:tavLst>
                                        <p:tav tm="0">
                                          <p:val>
                                            <p:strVal val="ppt_w"/>
                                          </p:val>
                                        </p:tav>
                                        <p:tav tm="100000">
                                          <p:val>
                                            <p:strVal val="ppt_w*0.70"/>
                                          </p:val>
                                        </p:tav>
                                      </p:tavLst>
                                    </p:anim>
                                    <p:anim calcmode="lin" valueType="num">
                                      <p:cBhvr>
                                        <p:cTn id="78" dur="500"/>
                                        <p:tgtEl>
                                          <p:spTgt spid="48"/>
                                        </p:tgtEl>
                                        <p:attrNameLst>
                                          <p:attrName>ppt_h</p:attrName>
                                        </p:attrNameLst>
                                      </p:cBhvr>
                                      <p:tavLst>
                                        <p:tav tm="0">
                                          <p:val>
                                            <p:strVal val="ppt_h"/>
                                          </p:val>
                                        </p:tav>
                                        <p:tav tm="100000">
                                          <p:val>
                                            <p:strVal val="ppt_h"/>
                                          </p:val>
                                        </p:tav>
                                      </p:tavLst>
                                    </p:anim>
                                    <p:animEffect transition="out" filter="fade">
                                      <p:cBhvr>
                                        <p:cTn id="79" dur="500"/>
                                        <p:tgtEl>
                                          <p:spTgt spid="48"/>
                                        </p:tgtEl>
                                      </p:cBhvr>
                                    </p:animEffect>
                                    <p:set>
                                      <p:cBhvr>
                                        <p:cTn id="80" dur="1" fill="hold">
                                          <p:stCondLst>
                                            <p:cond delay="499"/>
                                          </p:stCondLst>
                                        </p:cTn>
                                        <p:tgtEl>
                                          <p:spTgt spid="4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nodeType="click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strVal val="#ppt_w*0.70"/>
                                          </p:val>
                                        </p:tav>
                                        <p:tav tm="100000">
                                          <p:val>
                                            <p:strVal val="#ppt_w"/>
                                          </p:val>
                                        </p:tav>
                                      </p:tavLst>
                                    </p:anim>
                                    <p:anim calcmode="lin" valueType="num">
                                      <p:cBhvr>
                                        <p:cTn id="86" dur="500" fill="hold"/>
                                        <p:tgtEl>
                                          <p:spTgt spid="49"/>
                                        </p:tgtEl>
                                        <p:attrNameLst>
                                          <p:attrName>ppt_h</p:attrName>
                                        </p:attrNameLst>
                                      </p:cBhvr>
                                      <p:tavLst>
                                        <p:tav tm="0">
                                          <p:val>
                                            <p:strVal val="#ppt_h"/>
                                          </p:val>
                                        </p:tav>
                                        <p:tav tm="100000">
                                          <p:val>
                                            <p:strVal val="#ppt_h"/>
                                          </p:val>
                                        </p:tav>
                                      </p:tavLst>
                                    </p:anim>
                                    <p:animEffect transition="in" filter="fade">
                                      <p:cBhvr>
                                        <p:cTn id="87" dur="500"/>
                                        <p:tgtEl>
                                          <p:spTgt spid="49"/>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 calcmode="lin" valueType="num">
                                      <p:cBhvr>
                                        <p:cTn id="90" dur="500" fill="hold"/>
                                        <p:tgtEl>
                                          <p:spTgt spid="50"/>
                                        </p:tgtEl>
                                        <p:attrNameLst>
                                          <p:attrName>ppt_w</p:attrName>
                                        </p:attrNameLst>
                                      </p:cBhvr>
                                      <p:tavLst>
                                        <p:tav tm="0">
                                          <p:val>
                                            <p:strVal val="#ppt_w*0.70"/>
                                          </p:val>
                                        </p:tav>
                                        <p:tav tm="100000">
                                          <p:val>
                                            <p:strVal val="#ppt_w"/>
                                          </p:val>
                                        </p:tav>
                                      </p:tavLst>
                                    </p:anim>
                                    <p:anim calcmode="lin" valueType="num">
                                      <p:cBhvr>
                                        <p:cTn id="91" dur="500" fill="hold"/>
                                        <p:tgtEl>
                                          <p:spTgt spid="50"/>
                                        </p:tgtEl>
                                        <p:attrNameLst>
                                          <p:attrName>ppt_h</p:attrName>
                                        </p:attrNameLst>
                                      </p:cBhvr>
                                      <p:tavLst>
                                        <p:tav tm="0">
                                          <p:val>
                                            <p:strVal val="#ppt_h"/>
                                          </p:val>
                                        </p:tav>
                                        <p:tav tm="100000">
                                          <p:val>
                                            <p:strVal val="#ppt_h"/>
                                          </p:val>
                                        </p:tav>
                                      </p:tavLst>
                                    </p:anim>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dissolve">
                                      <p:cBhvr>
                                        <p:cTn id="97" dur="500"/>
                                        <p:tgtEl>
                                          <p:spTgt spid="51"/>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dissolve">
                                      <p:cBhvr>
                                        <p:cTn id="100" dur="500"/>
                                        <p:tgtEl>
                                          <p:spTgt spid="52"/>
                                        </p:tgtEl>
                                      </p:cBhvr>
                                    </p:animEffect>
                                  </p:childTnLst>
                                </p:cTn>
                              </p:par>
                              <p:par>
                                <p:cTn id="101" presetID="9"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dissolve">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nodeType="clickEffect">
                                  <p:stCondLst>
                                    <p:cond delay="0"/>
                                  </p:stCondLst>
                                  <p:childTnLst>
                                    <p:anim calcmode="lin" valueType="num">
                                      <p:cBhvr>
                                        <p:cTn id="107" dur="500"/>
                                        <p:tgtEl>
                                          <p:spTgt spid="53"/>
                                        </p:tgtEl>
                                        <p:attrNameLst>
                                          <p:attrName>ppt_w</p:attrName>
                                        </p:attrNameLst>
                                      </p:cBhvr>
                                      <p:tavLst>
                                        <p:tav tm="0">
                                          <p:val>
                                            <p:strVal val="ppt_w"/>
                                          </p:val>
                                        </p:tav>
                                        <p:tav tm="100000">
                                          <p:val>
                                            <p:strVal val="ppt_w*0.70"/>
                                          </p:val>
                                        </p:tav>
                                      </p:tavLst>
                                    </p:anim>
                                    <p:anim calcmode="lin" valueType="num">
                                      <p:cBhvr>
                                        <p:cTn id="108" dur="500"/>
                                        <p:tgtEl>
                                          <p:spTgt spid="53"/>
                                        </p:tgtEl>
                                        <p:attrNameLst>
                                          <p:attrName>ppt_h</p:attrName>
                                        </p:attrNameLst>
                                      </p:cBhvr>
                                      <p:tavLst>
                                        <p:tav tm="0">
                                          <p:val>
                                            <p:strVal val="ppt_h"/>
                                          </p:val>
                                        </p:tav>
                                        <p:tav tm="100000">
                                          <p:val>
                                            <p:strVal val="ppt_h"/>
                                          </p:val>
                                        </p:tav>
                                      </p:tavLst>
                                    </p:anim>
                                    <p:animEffect transition="out" filter="fade">
                                      <p:cBhvr>
                                        <p:cTn id="109" dur="500"/>
                                        <p:tgtEl>
                                          <p:spTgt spid="53"/>
                                        </p:tgtEl>
                                      </p:cBhvr>
                                    </p:animEffect>
                                    <p:set>
                                      <p:cBhvr>
                                        <p:cTn id="110" dur="1" fill="hold">
                                          <p:stCondLst>
                                            <p:cond delay="499"/>
                                          </p:stCondLst>
                                        </p:cTn>
                                        <p:tgtEl>
                                          <p:spTgt spid="5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anim calcmode="lin" valueType="num">
                                      <p:cBhvr>
                                        <p:cTn id="115" dur="500" fill="hold"/>
                                        <p:tgtEl>
                                          <p:spTgt spid="64"/>
                                        </p:tgtEl>
                                        <p:attrNameLst>
                                          <p:attrName>ppt_w</p:attrName>
                                        </p:attrNameLst>
                                      </p:cBhvr>
                                      <p:tavLst>
                                        <p:tav tm="0">
                                          <p:val>
                                            <p:strVal val="#ppt_w*0.70"/>
                                          </p:val>
                                        </p:tav>
                                        <p:tav tm="100000">
                                          <p:val>
                                            <p:strVal val="#ppt_w"/>
                                          </p:val>
                                        </p:tav>
                                      </p:tavLst>
                                    </p:anim>
                                    <p:anim calcmode="lin" valueType="num">
                                      <p:cBhvr>
                                        <p:cTn id="116" dur="500" fill="hold"/>
                                        <p:tgtEl>
                                          <p:spTgt spid="64"/>
                                        </p:tgtEl>
                                        <p:attrNameLst>
                                          <p:attrName>ppt_h</p:attrName>
                                        </p:attrNameLst>
                                      </p:cBhvr>
                                      <p:tavLst>
                                        <p:tav tm="0">
                                          <p:val>
                                            <p:strVal val="#ppt_h"/>
                                          </p:val>
                                        </p:tav>
                                        <p:tav tm="100000">
                                          <p:val>
                                            <p:strVal val="#ppt_h"/>
                                          </p:val>
                                        </p:tav>
                                      </p:tavLst>
                                    </p:anim>
                                    <p:animEffect transition="in" filter="fade">
                                      <p:cBhvr>
                                        <p:cTn id="117" dur="500"/>
                                        <p:tgtEl>
                                          <p:spTgt spid="64"/>
                                        </p:tgtEl>
                                      </p:cBhvr>
                                    </p:animEffect>
                                  </p:childTnLst>
                                </p:cTn>
                              </p:par>
                              <p:par>
                                <p:cTn id="118" presetID="55" presetClass="entr" presetSubtype="0"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 calcmode="lin" valueType="num">
                                      <p:cBhvr>
                                        <p:cTn id="120" dur="500" fill="hold"/>
                                        <p:tgtEl>
                                          <p:spTgt spid="65"/>
                                        </p:tgtEl>
                                        <p:attrNameLst>
                                          <p:attrName>ppt_w</p:attrName>
                                        </p:attrNameLst>
                                      </p:cBhvr>
                                      <p:tavLst>
                                        <p:tav tm="0">
                                          <p:val>
                                            <p:strVal val="#ppt_w*0.70"/>
                                          </p:val>
                                        </p:tav>
                                        <p:tav tm="100000">
                                          <p:val>
                                            <p:strVal val="#ppt_w"/>
                                          </p:val>
                                        </p:tav>
                                      </p:tavLst>
                                    </p:anim>
                                    <p:anim calcmode="lin" valueType="num">
                                      <p:cBhvr>
                                        <p:cTn id="121" dur="500" fill="hold"/>
                                        <p:tgtEl>
                                          <p:spTgt spid="65"/>
                                        </p:tgtEl>
                                        <p:attrNameLst>
                                          <p:attrName>ppt_h</p:attrName>
                                        </p:attrNameLst>
                                      </p:cBhvr>
                                      <p:tavLst>
                                        <p:tav tm="0">
                                          <p:val>
                                            <p:strVal val="#ppt_h"/>
                                          </p:val>
                                        </p:tav>
                                        <p:tav tm="100000">
                                          <p:val>
                                            <p:strVal val="#ppt_h"/>
                                          </p:val>
                                        </p:tav>
                                      </p:tavLst>
                                    </p:anim>
                                    <p:animEffect transition="in" filter="fade">
                                      <p:cBhvr>
                                        <p:cTn id="122" dur="500"/>
                                        <p:tgtEl>
                                          <p:spTgt spid="65"/>
                                        </p:tgtEl>
                                      </p:cBhvr>
                                    </p:animEffect>
                                  </p:childTnLst>
                                </p:cTn>
                              </p:par>
                              <p:par>
                                <p:cTn id="123" presetID="55" presetClass="entr" presetSubtype="0" fill="hold" nodeType="withEffect">
                                  <p:stCondLst>
                                    <p:cond delay="0"/>
                                  </p:stCondLst>
                                  <p:childTnLst>
                                    <p:set>
                                      <p:cBhvr>
                                        <p:cTn id="124" dur="1" fill="hold">
                                          <p:stCondLst>
                                            <p:cond delay="0"/>
                                          </p:stCondLst>
                                        </p:cTn>
                                        <p:tgtEl>
                                          <p:spTgt spid="66"/>
                                        </p:tgtEl>
                                        <p:attrNameLst>
                                          <p:attrName>style.visibility</p:attrName>
                                        </p:attrNameLst>
                                      </p:cBhvr>
                                      <p:to>
                                        <p:strVal val="visible"/>
                                      </p:to>
                                    </p:set>
                                    <p:anim calcmode="lin" valueType="num">
                                      <p:cBhvr>
                                        <p:cTn id="125" dur="500" fill="hold"/>
                                        <p:tgtEl>
                                          <p:spTgt spid="66"/>
                                        </p:tgtEl>
                                        <p:attrNameLst>
                                          <p:attrName>ppt_w</p:attrName>
                                        </p:attrNameLst>
                                      </p:cBhvr>
                                      <p:tavLst>
                                        <p:tav tm="0">
                                          <p:val>
                                            <p:strVal val="#ppt_w*0.70"/>
                                          </p:val>
                                        </p:tav>
                                        <p:tav tm="100000">
                                          <p:val>
                                            <p:strVal val="#ppt_w"/>
                                          </p:val>
                                        </p:tav>
                                      </p:tavLst>
                                    </p:anim>
                                    <p:anim calcmode="lin" valueType="num">
                                      <p:cBhvr>
                                        <p:cTn id="126" dur="500" fill="hold"/>
                                        <p:tgtEl>
                                          <p:spTgt spid="66"/>
                                        </p:tgtEl>
                                        <p:attrNameLst>
                                          <p:attrName>ppt_h</p:attrName>
                                        </p:attrNameLst>
                                      </p:cBhvr>
                                      <p:tavLst>
                                        <p:tav tm="0">
                                          <p:val>
                                            <p:strVal val="#ppt_h"/>
                                          </p:val>
                                        </p:tav>
                                        <p:tav tm="100000">
                                          <p:val>
                                            <p:strVal val="#ppt_h"/>
                                          </p:val>
                                        </p:tav>
                                      </p:tavLst>
                                    </p:anim>
                                    <p:animEffect transition="in" filter="fade">
                                      <p:cBhvr>
                                        <p:cTn id="127" dur="500"/>
                                        <p:tgtEl>
                                          <p:spTgt spid="66"/>
                                        </p:tgtEl>
                                      </p:cBhvr>
                                    </p:animEffect>
                                  </p:childTnLst>
                                </p:cTn>
                              </p:par>
                              <p:par>
                                <p:cTn id="128" presetID="55" presetClass="entr" presetSubtype="0" fill="hold" nodeType="withEffect">
                                  <p:stCondLst>
                                    <p:cond delay="0"/>
                                  </p:stCondLst>
                                  <p:childTnLst>
                                    <p:set>
                                      <p:cBhvr>
                                        <p:cTn id="129" dur="1" fill="hold">
                                          <p:stCondLst>
                                            <p:cond delay="0"/>
                                          </p:stCondLst>
                                        </p:cTn>
                                        <p:tgtEl>
                                          <p:spTgt spid="67"/>
                                        </p:tgtEl>
                                        <p:attrNameLst>
                                          <p:attrName>style.visibility</p:attrName>
                                        </p:attrNameLst>
                                      </p:cBhvr>
                                      <p:to>
                                        <p:strVal val="visible"/>
                                      </p:to>
                                    </p:set>
                                    <p:anim calcmode="lin" valueType="num">
                                      <p:cBhvr>
                                        <p:cTn id="130" dur="500" fill="hold"/>
                                        <p:tgtEl>
                                          <p:spTgt spid="67"/>
                                        </p:tgtEl>
                                        <p:attrNameLst>
                                          <p:attrName>ppt_w</p:attrName>
                                        </p:attrNameLst>
                                      </p:cBhvr>
                                      <p:tavLst>
                                        <p:tav tm="0">
                                          <p:val>
                                            <p:strVal val="#ppt_w*0.70"/>
                                          </p:val>
                                        </p:tav>
                                        <p:tav tm="100000">
                                          <p:val>
                                            <p:strVal val="#ppt_w"/>
                                          </p:val>
                                        </p:tav>
                                      </p:tavLst>
                                    </p:anim>
                                    <p:anim calcmode="lin" valueType="num">
                                      <p:cBhvr>
                                        <p:cTn id="131" dur="500" fill="hold"/>
                                        <p:tgtEl>
                                          <p:spTgt spid="67"/>
                                        </p:tgtEl>
                                        <p:attrNameLst>
                                          <p:attrName>ppt_h</p:attrName>
                                        </p:attrNameLst>
                                      </p:cBhvr>
                                      <p:tavLst>
                                        <p:tav tm="0">
                                          <p:val>
                                            <p:strVal val="#ppt_h"/>
                                          </p:val>
                                        </p:tav>
                                        <p:tav tm="100000">
                                          <p:val>
                                            <p:strVal val="#ppt_h"/>
                                          </p:val>
                                        </p:tav>
                                      </p:tavLst>
                                    </p:anim>
                                    <p:animEffect transition="in" filter="fade">
                                      <p:cBhvr>
                                        <p:cTn id="1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p:bldP spid="41" grpId="0" animBg="1"/>
      <p:bldP spid="42" grpId="0" animBg="1"/>
      <p:bldP spid="45" grpId="0"/>
      <p:bldP spid="46" grpId="0" animBg="1"/>
      <p:bldP spid="47" grpId="0" animBg="1"/>
      <p:bldP spid="50" grpId="0"/>
      <p:bldP spid="51" grpId="0" animBg="1"/>
      <p:bldP spid="52" grpId="0" animBg="1"/>
      <p:bldP spid="65" grpId="0"/>
    </p:bld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6074EC-D847-1A66-9DFD-8105844F01F5}"/>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9AD43087-E711-B560-68FE-5513D56E5103}"/>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D0AF4B93-5644-D5EF-2012-F718A5F9459D}"/>
              </a:ext>
            </a:extLst>
          </p:cNvPr>
          <p:cNvSpPr>
            <a:spLocks noGrp="1"/>
          </p:cNvSpPr>
          <p:nvPr>
            <p:ph type="title"/>
          </p:nvPr>
        </p:nvSpPr>
        <p:spPr/>
        <p:txBody>
          <a:bodyPr/>
          <a:lstStyle/>
          <a:p>
            <a:r>
              <a:rPr lang="en-US"/>
              <a:t>PLC Skills</a:t>
            </a:r>
          </a:p>
        </p:txBody>
      </p:sp>
      <p:sp>
        <p:nvSpPr>
          <p:cNvPr id="6" name="Text Placeholder 5">
            <a:extLst>
              <a:ext uri="{FF2B5EF4-FFF2-40B4-BE49-F238E27FC236}">
                <a16:creationId xmlns:a16="http://schemas.microsoft.com/office/drawing/2014/main" id="{4CF3280B-F0EB-B390-218A-2B7ADC2D1C2F}"/>
              </a:ext>
            </a:extLst>
          </p:cNvPr>
          <p:cNvSpPr>
            <a:spLocks noGrp="1"/>
          </p:cNvSpPr>
          <p:nvPr>
            <p:ph type="body" sz="quarter" idx="21"/>
          </p:nvPr>
        </p:nvSpPr>
        <p:spPr/>
        <p:txBody>
          <a:bodyPr/>
          <a:lstStyle/>
          <a:p>
            <a:r>
              <a:rPr lang="en-US">
                <a:ea typeface="Calibri"/>
              </a:rPr>
              <a:t>Grant Hoffmeyer</a:t>
            </a:r>
            <a:endParaRPr lang="en-US"/>
          </a:p>
        </p:txBody>
      </p:sp>
      <p:pic>
        <p:nvPicPr>
          <p:cNvPr id="11" name="Picture 10" descr="A close-up of a computer screen&#10;&#10;AI-generated content may be incorrect.">
            <a:extLst>
              <a:ext uri="{FF2B5EF4-FFF2-40B4-BE49-F238E27FC236}">
                <a16:creationId xmlns:a16="http://schemas.microsoft.com/office/drawing/2014/main" id="{DD38FC48-DCB8-EEC3-A172-6EB0D6FCE097}"/>
              </a:ext>
            </a:extLst>
          </p:cNvPr>
          <p:cNvPicPr>
            <a:picLocks noChangeAspect="1"/>
          </p:cNvPicPr>
          <p:nvPr/>
        </p:nvPicPr>
        <p:blipFill>
          <a:blip r:embed="rId2"/>
          <a:stretch>
            <a:fillRect/>
          </a:stretch>
        </p:blipFill>
        <p:spPr>
          <a:xfrm>
            <a:off x="5503230" y="1717978"/>
            <a:ext cx="4863673" cy="1339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white text on a white background&#10;&#10;AI-generated content may be incorrect.">
            <a:extLst>
              <a:ext uri="{FF2B5EF4-FFF2-40B4-BE49-F238E27FC236}">
                <a16:creationId xmlns:a16="http://schemas.microsoft.com/office/drawing/2014/main" id="{4FC5234D-D6E6-2437-0FD9-7BF6478A4D0C}"/>
              </a:ext>
            </a:extLst>
          </p:cNvPr>
          <p:cNvPicPr>
            <a:picLocks noChangeAspect="1"/>
          </p:cNvPicPr>
          <p:nvPr/>
        </p:nvPicPr>
        <p:blipFill>
          <a:blip r:embed="rId3"/>
          <a:srcRect l="188" b="17717"/>
          <a:stretch/>
        </p:blipFill>
        <p:spPr>
          <a:xfrm>
            <a:off x="5502074" y="3430485"/>
            <a:ext cx="4864846" cy="1920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screenshot of a computer&#10;&#10;AI-generated content may be incorrect.">
            <a:extLst>
              <a:ext uri="{FF2B5EF4-FFF2-40B4-BE49-F238E27FC236}">
                <a16:creationId xmlns:a16="http://schemas.microsoft.com/office/drawing/2014/main" id="{8CE13397-7A5F-7C44-CC05-08A7CC45F558}"/>
              </a:ext>
            </a:extLst>
          </p:cNvPr>
          <p:cNvPicPr>
            <a:picLocks noChangeAspect="1"/>
          </p:cNvPicPr>
          <p:nvPr/>
        </p:nvPicPr>
        <p:blipFill>
          <a:blip r:embed="rId4"/>
          <a:stretch>
            <a:fillRect/>
          </a:stretch>
        </p:blipFill>
        <p:spPr>
          <a:xfrm>
            <a:off x="187402" y="1720352"/>
            <a:ext cx="4858210" cy="1333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white text on a white background&#10;&#10;AI-generated content may be incorrect.">
            <a:extLst>
              <a:ext uri="{FF2B5EF4-FFF2-40B4-BE49-F238E27FC236}">
                <a16:creationId xmlns:a16="http://schemas.microsoft.com/office/drawing/2014/main" id="{85FF58D2-7B7C-F565-132D-AF0F08D9E4D6}"/>
              </a:ext>
            </a:extLst>
          </p:cNvPr>
          <p:cNvPicPr>
            <a:picLocks noChangeAspect="1"/>
          </p:cNvPicPr>
          <p:nvPr/>
        </p:nvPicPr>
        <p:blipFill>
          <a:blip r:embed="rId5"/>
          <a:srcRect r="1805" b="-481"/>
          <a:stretch/>
        </p:blipFill>
        <p:spPr>
          <a:xfrm>
            <a:off x="188032" y="3428829"/>
            <a:ext cx="4868446" cy="1919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2BE12277-73F3-CCA2-394E-AA068D0E2320}"/>
              </a:ext>
            </a:extLst>
          </p:cNvPr>
          <p:cNvSpPr txBox="1"/>
          <p:nvPr/>
        </p:nvSpPr>
        <p:spPr>
          <a:xfrm>
            <a:off x="5685692" y="3824653"/>
            <a:ext cx="3956538" cy="381000"/>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2" name="TextBox 21">
            <a:extLst>
              <a:ext uri="{FF2B5EF4-FFF2-40B4-BE49-F238E27FC236}">
                <a16:creationId xmlns:a16="http://schemas.microsoft.com/office/drawing/2014/main" id="{6E8BF6F5-D391-7EA4-0945-299BA33F4C0E}"/>
              </a:ext>
            </a:extLst>
          </p:cNvPr>
          <p:cNvSpPr txBox="1"/>
          <p:nvPr/>
        </p:nvSpPr>
        <p:spPr>
          <a:xfrm>
            <a:off x="219808" y="4205653"/>
            <a:ext cx="4674576" cy="439615"/>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3" name="TextBox 22">
            <a:extLst>
              <a:ext uri="{FF2B5EF4-FFF2-40B4-BE49-F238E27FC236}">
                <a16:creationId xmlns:a16="http://schemas.microsoft.com/office/drawing/2014/main" id="{F15F9841-EAAF-F22E-1871-ACD6D5E334BA}"/>
              </a:ext>
            </a:extLst>
          </p:cNvPr>
          <p:cNvSpPr txBox="1"/>
          <p:nvPr/>
        </p:nvSpPr>
        <p:spPr>
          <a:xfrm>
            <a:off x="2054275" y="5519317"/>
            <a:ext cx="61009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bg1">
                    <a:lumMod val="85000"/>
                  </a:schemeClr>
                </a:solidFill>
                <a:ea typeface="+mn-lt"/>
                <a:cs typeface="+mn-lt"/>
                <a:hlinkClick r:id="rId6">
                  <a:extLst>
                    <a:ext uri="{A12FA001-AC4F-418D-AE19-62706E023703}">
                      <ahyp:hlinkClr xmlns:ahyp="http://schemas.microsoft.com/office/drawing/2018/hyperlinkcolor" val="tx"/>
                    </a:ext>
                  </a:extLst>
                </a:hlinkClick>
              </a:rPr>
              <a:t>PLC Engineer Jobs, Employment | Indeed</a:t>
            </a:r>
            <a:endParaRPr lang="en-US" sz="800">
              <a:solidFill>
                <a:schemeClr val="bg1">
                  <a:lumMod val="85000"/>
                </a:schemeClr>
              </a:solidFill>
              <a:ea typeface="Calibri"/>
              <a:cs typeface="Calibri"/>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9178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80</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Primary Markets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sp>
        <p:nvSpPr>
          <p:cNvPr id="9" name="Rectangle: Rounded Corners 8">
            <a:extLst>
              <a:ext uri="{FF2B5EF4-FFF2-40B4-BE49-F238E27FC236}">
                <a16:creationId xmlns:a16="http://schemas.microsoft.com/office/drawing/2014/main" id="{F886D16C-3433-C01D-CE02-DD02A3429D3B}"/>
              </a:ext>
            </a:extLst>
          </p:cNvPr>
          <p:cNvSpPr/>
          <p:nvPr/>
        </p:nvSpPr>
        <p:spPr>
          <a:xfrm>
            <a:off x="6263776" y="1699574"/>
            <a:ext cx="2535677" cy="3848910"/>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6A475FB-7E59-3D9B-7491-3E58BBFB27E7}"/>
              </a:ext>
            </a:extLst>
          </p:cNvPr>
          <p:cNvSpPr/>
          <p:nvPr/>
        </p:nvSpPr>
        <p:spPr>
          <a:xfrm>
            <a:off x="1718362" y="1699916"/>
            <a:ext cx="2535677" cy="3848910"/>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assroom with solid fill">
            <a:extLst>
              <a:ext uri="{FF2B5EF4-FFF2-40B4-BE49-F238E27FC236}">
                <a16:creationId xmlns:a16="http://schemas.microsoft.com/office/drawing/2014/main" id="{BEC0BAE0-EF75-6CB7-5C7D-0EDEE0DB70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02872" y="2222826"/>
            <a:ext cx="2366759" cy="2405836"/>
          </a:xfrm>
          <a:prstGeom prst="rect">
            <a:avLst/>
          </a:prstGeom>
        </p:spPr>
      </p:pic>
      <p:pic>
        <p:nvPicPr>
          <p:cNvPr id="5" name="Graphic 4" descr="Desk outline">
            <a:extLst>
              <a:ext uri="{FF2B5EF4-FFF2-40B4-BE49-F238E27FC236}">
                <a16:creationId xmlns:a16="http://schemas.microsoft.com/office/drawing/2014/main" id="{49F61DFF-6D14-4569-1FFA-0A00239710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0803" y="2222827"/>
            <a:ext cx="2347220" cy="2405834"/>
          </a:xfrm>
          <a:prstGeom prst="rect">
            <a:avLst/>
          </a:prstGeom>
        </p:spPr>
      </p:pic>
      <p:sp>
        <p:nvSpPr>
          <p:cNvPr id="6" name="TextBox 5">
            <a:extLst>
              <a:ext uri="{FF2B5EF4-FFF2-40B4-BE49-F238E27FC236}">
                <a16:creationId xmlns:a16="http://schemas.microsoft.com/office/drawing/2014/main" id="{94E5E103-078D-0DD8-AAF8-E76738BF89C3}"/>
              </a:ext>
            </a:extLst>
          </p:cNvPr>
          <p:cNvSpPr txBox="1"/>
          <p:nvPr/>
        </p:nvSpPr>
        <p:spPr>
          <a:xfrm>
            <a:off x="1865995" y="2808421"/>
            <a:ext cx="224041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Dr. Camillo Ordonez,</a:t>
            </a:r>
            <a:endParaRPr lang="en-US" sz="2500" b="1"/>
          </a:p>
          <a:p>
            <a:pPr algn="ctr"/>
            <a:r>
              <a:rPr lang="en-US" sz="2500" b="1">
                <a:solidFill>
                  <a:schemeClr val="bg1"/>
                </a:solidFill>
                <a:ea typeface="Calibri"/>
                <a:cs typeface="Calibri"/>
              </a:rPr>
              <a:t>Mechatronics 1 Professor</a:t>
            </a:r>
          </a:p>
        </p:txBody>
      </p:sp>
      <p:sp>
        <p:nvSpPr>
          <p:cNvPr id="7" name="TextBox 6">
            <a:extLst>
              <a:ext uri="{FF2B5EF4-FFF2-40B4-BE49-F238E27FC236}">
                <a16:creationId xmlns:a16="http://schemas.microsoft.com/office/drawing/2014/main" id="{5C1732F6-ADD3-C5E1-3520-E5F976941EF5}"/>
              </a:ext>
            </a:extLst>
          </p:cNvPr>
          <p:cNvSpPr txBox="1"/>
          <p:nvPr/>
        </p:nvSpPr>
        <p:spPr>
          <a:xfrm>
            <a:off x="6385358" y="3193142"/>
            <a:ext cx="229251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Mechatronics 1 Students</a:t>
            </a:r>
          </a:p>
        </p:txBody>
      </p:sp>
    </p:spTree>
    <p:extLst>
      <p:ext uri="{BB962C8B-B14F-4D97-AF65-F5344CB8AC3E}">
        <p14:creationId xmlns:p14="http://schemas.microsoft.com/office/powerpoint/2010/main" val="40654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Secondary Markets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81</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sz="1200" baseline="0">
                <a:solidFill>
                  <a:srgbClr val="898989"/>
                </a:solidFill>
                <a:latin typeface="Calibri"/>
              </a:rPr>
              <a:t>Team 519: PLC Controls Lab</a:t>
            </a:r>
            <a:r>
              <a:rPr lang="en-US" sz="1200">
                <a:latin typeface="Calibri"/>
                <a:ea typeface="Calibri"/>
                <a:cs typeface="Calibri"/>
              </a:rPr>
              <a:t>​</a:t>
            </a:r>
            <a:endParaRPr lang="en-US"/>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Mason Walters</a:t>
            </a:r>
          </a:p>
        </p:txBody>
      </p:sp>
      <p:sp>
        <p:nvSpPr>
          <p:cNvPr id="6" name="Rectangle: Rounded Corners 5">
            <a:extLst>
              <a:ext uri="{FF2B5EF4-FFF2-40B4-BE49-F238E27FC236}">
                <a16:creationId xmlns:a16="http://schemas.microsoft.com/office/drawing/2014/main" id="{8F14A6DA-8117-7936-A4B6-432A2C1EBF15}"/>
              </a:ext>
            </a:extLst>
          </p:cNvPr>
          <p:cNvSpPr/>
          <p:nvPr/>
        </p:nvSpPr>
        <p:spPr>
          <a:xfrm>
            <a:off x="1555418" y="1917630"/>
            <a:ext cx="2959010" cy="384891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Schoolhouse with solid fill">
            <a:extLst>
              <a:ext uri="{FF2B5EF4-FFF2-40B4-BE49-F238E27FC236}">
                <a16:creationId xmlns:a16="http://schemas.microsoft.com/office/drawing/2014/main" id="{30252666-9EC0-F77E-8BBF-492C110586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9598" y="2374599"/>
            <a:ext cx="2595637" cy="2680303"/>
          </a:xfrm>
          <a:prstGeom prst="rect">
            <a:avLst/>
          </a:prstGeom>
        </p:spPr>
      </p:pic>
      <p:sp>
        <p:nvSpPr>
          <p:cNvPr id="14" name="Rectangle: Rounded Corners 13">
            <a:extLst>
              <a:ext uri="{FF2B5EF4-FFF2-40B4-BE49-F238E27FC236}">
                <a16:creationId xmlns:a16="http://schemas.microsoft.com/office/drawing/2014/main" id="{625F8D0D-7E22-4B87-2EFC-A9D8A9F28547}"/>
              </a:ext>
            </a:extLst>
          </p:cNvPr>
          <p:cNvSpPr/>
          <p:nvPr/>
        </p:nvSpPr>
        <p:spPr>
          <a:xfrm>
            <a:off x="6236275" y="1917629"/>
            <a:ext cx="2959010" cy="384891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Factory with solid fill">
            <a:extLst>
              <a:ext uri="{FF2B5EF4-FFF2-40B4-BE49-F238E27FC236}">
                <a16:creationId xmlns:a16="http://schemas.microsoft.com/office/drawing/2014/main" id="{FAC128EB-2484-A9BF-C096-945A5D9B6D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1754" y="2500086"/>
            <a:ext cx="2377922" cy="2377923"/>
          </a:xfrm>
          <a:prstGeom prst="rect">
            <a:avLst/>
          </a:prstGeom>
        </p:spPr>
      </p:pic>
      <p:sp>
        <p:nvSpPr>
          <p:cNvPr id="2" name="TextBox 1">
            <a:extLst>
              <a:ext uri="{FF2B5EF4-FFF2-40B4-BE49-F238E27FC236}">
                <a16:creationId xmlns:a16="http://schemas.microsoft.com/office/drawing/2014/main" id="{0D3145D8-2BD3-D50A-1C37-4BF05C0C3C95}"/>
              </a:ext>
            </a:extLst>
          </p:cNvPr>
          <p:cNvSpPr txBox="1"/>
          <p:nvPr/>
        </p:nvSpPr>
        <p:spPr>
          <a:xfrm>
            <a:off x="1833005" y="3411197"/>
            <a:ext cx="240383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Outside Universities</a:t>
            </a:r>
          </a:p>
        </p:txBody>
      </p:sp>
      <p:sp>
        <p:nvSpPr>
          <p:cNvPr id="5" name="TextBox 4">
            <a:extLst>
              <a:ext uri="{FF2B5EF4-FFF2-40B4-BE49-F238E27FC236}">
                <a16:creationId xmlns:a16="http://schemas.microsoft.com/office/drawing/2014/main" id="{503FB543-E1CF-3B2A-1DFE-03C1CAA86BD4}"/>
              </a:ext>
            </a:extLst>
          </p:cNvPr>
          <p:cNvSpPr txBox="1"/>
          <p:nvPr/>
        </p:nvSpPr>
        <p:spPr>
          <a:xfrm>
            <a:off x="6397362" y="3411197"/>
            <a:ext cx="26080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PLC Manufacturers </a:t>
            </a:r>
            <a:endParaRPr lang="en-US" sz="2500" b="1">
              <a:ea typeface="Calibri"/>
              <a:cs typeface="Calibri"/>
            </a:endParaRPr>
          </a:p>
        </p:txBody>
      </p:sp>
    </p:spTree>
    <p:extLst>
      <p:ext uri="{BB962C8B-B14F-4D97-AF65-F5344CB8AC3E}">
        <p14:creationId xmlns:p14="http://schemas.microsoft.com/office/powerpoint/2010/main" val="20352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82</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5" name="Table 4">
            <a:extLst>
              <a:ext uri="{FF2B5EF4-FFF2-40B4-BE49-F238E27FC236}">
                <a16:creationId xmlns:a16="http://schemas.microsoft.com/office/drawing/2014/main" id="{AFCB0852-3A04-6A7B-6AF9-235D70103C30}"/>
              </a:ext>
            </a:extLst>
          </p:cNvPr>
          <p:cNvGraphicFramePr>
            <a:graphicFrameLocks noGrp="1"/>
          </p:cNvGraphicFramePr>
          <p:nvPr>
            <p:extLst>
              <p:ext uri="{D42A27DB-BD31-4B8C-83A1-F6EECF244321}">
                <p14:modId xmlns:p14="http://schemas.microsoft.com/office/powerpoint/2010/main" val="2253196856"/>
              </p:ext>
            </p:extLst>
          </p:nvPr>
        </p:nvGraphicFramePr>
        <p:xfrm>
          <a:off x="1112762" y="1572380"/>
          <a:ext cx="8421395" cy="4663440"/>
        </p:xfrm>
        <a:graphic>
          <a:graphicData uri="http://schemas.openxmlformats.org/drawingml/2006/table">
            <a:tbl>
              <a:tblPr firstRow="1" bandRow="1">
                <a:tableStyleId>{5C22544A-7EE6-4342-B048-85BDC9FD1C3A}</a:tableStyleId>
              </a:tblPr>
              <a:tblGrid>
                <a:gridCol w="1684279">
                  <a:extLst>
                    <a:ext uri="{9D8B030D-6E8A-4147-A177-3AD203B41FA5}">
                      <a16:colId xmlns:a16="http://schemas.microsoft.com/office/drawing/2014/main" val="3355998604"/>
                    </a:ext>
                  </a:extLst>
                </a:gridCol>
                <a:gridCol w="1684279">
                  <a:extLst>
                    <a:ext uri="{9D8B030D-6E8A-4147-A177-3AD203B41FA5}">
                      <a16:colId xmlns:a16="http://schemas.microsoft.com/office/drawing/2014/main" val="2633811685"/>
                    </a:ext>
                  </a:extLst>
                </a:gridCol>
                <a:gridCol w="1684279">
                  <a:extLst>
                    <a:ext uri="{9D8B030D-6E8A-4147-A177-3AD203B41FA5}">
                      <a16:colId xmlns:a16="http://schemas.microsoft.com/office/drawing/2014/main" val="662211672"/>
                    </a:ext>
                  </a:extLst>
                </a:gridCol>
                <a:gridCol w="1684279">
                  <a:extLst>
                    <a:ext uri="{9D8B030D-6E8A-4147-A177-3AD203B41FA5}">
                      <a16:colId xmlns:a16="http://schemas.microsoft.com/office/drawing/2014/main" val="254788453"/>
                    </a:ext>
                  </a:extLst>
                </a:gridCol>
                <a:gridCol w="1684279">
                  <a:extLst>
                    <a:ext uri="{9D8B030D-6E8A-4147-A177-3AD203B41FA5}">
                      <a16:colId xmlns:a16="http://schemas.microsoft.com/office/drawing/2014/main" val="4196329862"/>
                    </a:ext>
                  </a:extLst>
                </a:gridCol>
              </a:tblGrid>
              <a:tr h="612611">
                <a:tc>
                  <a:txBody>
                    <a:bodyPr/>
                    <a:lstStyle/>
                    <a:p>
                      <a:pPr algn="ctr"/>
                      <a:endParaRPr lang="en-US" u="none">
                        <a:latin typeface="Calibri"/>
                      </a:endParaRPr>
                    </a:p>
                  </a:txBody>
                  <a:tcPr anchor="ctr">
                    <a:solidFill>
                      <a:srgbClr val="ED7D31"/>
                    </a:solidFill>
                  </a:tcPr>
                </a:tc>
                <a:tc>
                  <a:txBody>
                    <a:bodyPr/>
                    <a:lstStyle/>
                    <a:p>
                      <a:pPr algn="ctr"/>
                      <a:r>
                        <a:rPr lang="en-US" u="none">
                          <a:latin typeface="Calibri"/>
                        </a:rPr>
                        <a:t>Investors</a:t>
                      </a:r>
                    </a:p>
                  </a:txBody>
                  <a:tcPr anchor="ctr">
                    <a:solidFill>
                      <a:srgbClr val="ED7D31"/>
                    </a:solidFill>
                  </a:tcPr>
                </a:tc>
                <a:tc>
                  <a:txBody>
                    <a:bodyPr/>
                    <a:lstStyle/>
                    <a:p>
                      <a:pPr algn="ctr"/>
                      <a:r>
                        <a:rPr lang="en-US" u="none">
                          <a:latin typeface="Calibri"/>
                        </a:rPr>
                        <a:t>Decision Makers</a:t>
                      </a:r>
                    </a:p>
                  </a:txBody>
                  <a:tcPr anchor="ctr">
                    <a:solidFill>
                      <a:srgbClr val="ED7D31"/>
                    </a:solidFill>
                  </a:tcPr>
                </a:tc>
                <a:tc>
                  <a:txBody>
                    <a:bodyPr/>
                    <a:lstStyle/>
                    <a:p>
                      <a:pPr algn="ctr"/>
                      <a:r>
                        <a:rPr lang="en-US" u="none">
                          <a:latin typeface="Calibri"/>
                        </a:rPr>
                        <a:t>Advisors</a:t>
                      </a:r>
                    </a:p>
                  </a:txBody>
                  <a:tcPr anchor="ctr">
                    <a:solidFill>
                      <a:srgbClr val="ED7D31"/>
                    </a:solidFill>
                  </a:tcPr>
                </a:tc>
                <a:tc>
                  <a:txBody>
                    <a:bodyPr/>
                    <a:lstStyle/>
                    <a:p>
                      <a:pPr algn="ctr"/>
                      <a:r>
                        <a:rPr lang="en-US" u="none">
                          <a:latin typeface="Calibri"/>
                        </a:rPr>
                        <a:t>Receivers</a:t>
                      </a:r>
                    </a:p>
                  </a:txBody>
                  <a:tcPr anchor="ctr">
                    <a:solidFill>
                      <a:srgbClr val="ED7D31"/>
                    </a:solidFill>
                  </a:tcPr>
                </a:tc>
                <a:extLst>
                  <a:ext uri="{0D108BD9-81ED-4DB2-BD59-A6C34878D82A}">
                    <a16:rowId xmlns:a16="http://schemas.microsoft.com/office/drawing/2014/main" val="2809034987"/>
                  </a:ext>
                </a:extLst>
              </a:tr>
              <a:tr h="612611">
                <a:tc>
                  <a:txBody>
                    <a:bodyPr/>
                    <a:lstStyle/>
                    <a:p>
                      <a:pPr algn="ctr"/>
                      <a:r>
                        <a:rPr lang="en-US" b="1" u="none">
                          <a:solidFill>
                            <a:schemeClr val="bg1"/>
                          </a:solidFill>
                          <a:latin typeface="Calibri"/>
                        </a:rPr>
                        <a:t>Sponsors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extLst>
                  <a:ext uri="{0D108BD9-81ED-4DB2-BD59-A6C34878D82A}">
                    <a16:rowId xmlns:a16="http://schemas.microsoft.com/office/drawing/2014/main" val="2149106793"/>
                  </a:ext>
                </a:extLst>
              </a:tr>
              <a:tr h="612611">
                <a:tc>
                  <a:txBody>
                    <a:bodyPr/>
                    <a:lstStyle/>
                    <a:p>
                      <a:pPr algn="ctr"/>
                      <a:r>
                        <a:rPr lang="en-US" b="1" u="none">
                          <a:solidFill>
                            <a:schemeClr val="bg1"/>
                          </a:solidFill>
                          <a:latin typeface="Calibri"/>
                        </a:rPr>
                        <a:t>Managers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extLst>
                  <a:ext uri="{0D108BD9-81ED-4DB2-BD59-A6C34878D82A}">
                    <a16:rowId xmlns:a16="http://schemas.microsoft.com/office/drawing/2014/main" val="1742232316"/>
                  </a:ext>
                </a:extLst>
              </a:tr>
              <a:tr h="612611">
                <a:tc>
                  <a:txBody>
                    <a:bodyPr/>
                    <a:lstStyle/>
                    <a:p>
                      <a:pPr algn="ctr"/>
                      <a:r>
                        <a:rPr lang="en-US" b="1" u="none">
                          <a:solidFill>
                            <a:schemeClr val="bg1"/>
                          </a:solidFill>
                          <a:latin typeface="Calibri"/>
                        </a:rPr>
                        <a:t>Experts</a:t>
                      </a:r>
                    </a:p>
                  </a:txBody>
                  <a:tcPr anchor="ctr">
                    <a:solidFill>
                      <a:srgbClr val="ED7D31"/>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1888928426"/>
                  </a:ext>
                </a:extLst>
              </a:tr>
              <a:tr h="872506">
                <a:tc>
                  <a:txBody>
                    <a:bodyPr/>
                    <a:lstStyle/>
                    <a:p>
                      <a:pPr algn="ctr"/>
                      <a:r>
                        <a:rPr lang="en-US" b="1" u="none">
                          <a:solidFill>
                            <a:schemeClr val="bg1"/>
                          </a:solidFill>
                          <a:latin typeface="Calibri"/>
                        </a:rPr>
                        <a:t>Operators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Rockwell Auto. </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Students, TA's</a:t>
                      </a:r>
                    </a:p>
                    <a:p>
                      <a:pPr lvl="0" algn="ctr">
                        <a:buNone/>
                      </a:pP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3552905609"/>
                  </a:ext>
                </a:extLst>
              </a:tr>
              <a:tr h="1132400">
                <a:tc>
                  <a:txBody>
                    <a:bodyPr/>
                    <a:lstStyle/>
                    <a:p>
                      <a:pPr algn="ctr"/>
                      <a:r>
                        <a:rPr lang="en-US" b="1" u="none">
                          <a:solidFill>
                            <a:schemeClr val="bg1"/>
                          </a:solidFill>
                          <a:latin typeface="Calibri"/>
                        </a:rPr>
                        <a:t>General Readers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a:t>
                      </a:r>
                      <a:r>
                        <a:rPr lang="en-US" u="none" err="1">
                          <a:latin typeface="Calibri"/>
                        </a:rPr>
                        <a:t>McConomy</a:t>
                      </a:r>
                      <a:endParaRPr lang="en-US" u="none">
                        <a:latin typeface="Calibri"/>
                      </a:endParaRPr>
                    </a:p>
                    <a:p>
                      <a:pPr lvl="0" algn="ctr">
                        <a:buNone/>
                      </a:pPr>
                      <a:r>
                        <a:rPr lang="en-US" u="none">
                          <a:latin typeface="Calibri"/>
                        </a:rPr>
                        <a:t>Dr. Ordonez</a:t>
                      </a:r>
                    </a:p>
                    <a:p>
                      <a:pPr lvl="0" algn="ctr">
                        <a:buNone/>
                      </a:pPr>
                      <a:r>
                        <a:rPr lang="en-US" u="none">
                          <a:latin typeface="Calibri"/>
                        </a:rPr>
                        <a:t>Students, TA's</a:t>
                      </a:r>
                    </a:p>
                    <a:p>
                      <a:pPr lvl="0" algn="ctr">
                        <a:buNone/>
                      </a:pPr>
                      <a:r>
                        <a:rPr lang="en-US" u="none">
                          <a:latin typeface="Calibri"/>
                        </a:rPr>
                        <a:t>General Public</a:t>
                      </a:r>
                    </a:p>
                  </a:txBody>
                  <a:tcPr anchor="ctr">
                    <a:solidFill>
                      <a:schemeClr val="bg2">
                        <a:lumMod val="20000"/>
                        <a:lumOff val="80000"/>
                      </a:schemeClr>
                    </a:solidFill>
                  </a:tcPr>
                </a:tc>
                <a:extLst>
                  <a:ext uri="{0D108BD9-81ED-4DB2-BD59-A6C34878D82A}">
                    <a16:rowId xmlns:a16="http://schemas.microsoft.com/office/drawing/2014/main" val="2916806045"/>
                  </a:ext>
                </a:extLst>
              </a:tr>
            </a:tbl>
          </a:graphicData>
        </a:graphic>
      </p:graphicFrame>
    </p:spTree>
    <p:extLst>
      <p:ext uri="{BB962C8B-B14F-4D97-AF65-F5344CB8AC3E}">
        <p14:creationId xmlns:p14="http://schemas.microsoft.com/office/powerpoint/2010/main" val="6986670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83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5" name="Table 4">
            <a:extLst>
              <a:ext uri="{FF2B5EF4-FFF2-40B4-BE49-F238E27FC236}">
                <a16:creationId xmlns:a16="http://schemas.microsoft.com/office/drawing/2014/main" id="{AFCB0852-3A04-6A7B-6AF9-235D70103C30}"/>
              </a:ext>
            </a:extLst>
          </p:cNvPr>
          <p:cNvGraphicFramePr>
            <a:graphicFrameLocks noGrp="1"/>
          </p:cNvGraphicFramePr>
          <p:nvPr>
            <p:extLst>
              <p:ext uri="{D42A27DB-BD31-4B8C-83A1-F6EECF244321}">
                <p14:modId xmlns:p14="http://schemas.microsoft.com/office/powerpoint/2010/main" val="1061206634"/>
              </p:ext>
            </p:extLst>
          </p:nvPr>
        </p:nvGraphicFramePr>
        <p:xfrm>
          <a:off x="1112762" y="1572380"/>
          <a:ext cx="8421395" cy="4663440"/>
        </p:xfrm>
        <a:graphic>
          <a:graphicData uri="http://schemas.openxmlformats.org/drawingml/2006/table">
            <a:tbl>
              <a:tblPr firstRow="1" bandRow="1">
                <a:tableStyleId>{5C22544A-7EE6-4342-B048-85BDC9FD1C3A}</a:tableStyleId>
              </a:tblPr>
              <a:tblGrid>
                <a:gridCol w="1684279">
                  <a:extLst>
                    <a:ext uri="{9D8B030D-6E8A-4147-A177-3AD203B41FA5}">
                      <a16:colId xmlns:a16="http://schemas.microsoft.com/office/drawing/2014/main" val="3355998604"/>
                    </a:ext>
                  </a:extLst>
                </a:gridCol>
                <a:gridCol w="1684279">
                  <a:extLst>
                    <a:ext uri="{9D8B030D-6E8A-4147-A177-3AD203B41FA5}">
                      <a16:colId xmlns:a16="http://schemas.microsoft.com/office/drawing/2014/main" val="2633811685"/>
                    </a:ext>
                  </a:extLst>
                </a:gridCol>
                <a:gridCol w="1684279">
                  <a:extLst>
                    <a:ext uri="{9D8B030D-6E8A-4147-A177-3AD203B41FA5}">
                      <a16:colId xmlns:a16="http://schemas.microsoft.com/office/drawing/2014/main" val="662211672"/>
                    </a:ext>
                  </a:extLst>
                </a:gridCol>
                <a:gridCol w="1684279">
                  <a:extLst>
                    <a:ext uri="{9D8B030D-6E8A-4147-A177-3AD203B41FA5}">
                      <a16:colId xmlns:a16="http://schemas.microsoft.com/office/drawing/2014/main" val="254788453"/>
                    </a:ext>
                  </a:extLst>
                </a:gridCol>
                <a:gridCol w="1684279">
                  <a:extLst>
                    <a:ext uri="{9D8B030D-6E8A-4147-A177-3AD203B41FA5}">
                      <a16:colId xmlns:a16="http://schemas.microsoft.com/office/drawing/2014/main" val="4196329862"/>
                    </a:ext>
                  </a:extLst>
                </a:gridCol>
              </a:tblGrid>
              <a:tr h="612611">
                <a:tc>
                  <a:txBody>
                    <a:bodyPr/>
                    <a:lstStyle/>
                    <a:p>
                      <a:pPr algn="ctr"/>
                      <a:endParaRPr lang="en-US" u="none">
                        <a:latin typeface="Calibri"/>
                      </a:endParaRPr>
                    </a:p>
                  </a:txBody>
                  <a:tcPr anchor="ctr">
                    <a:solidFill>
                      <a:srgbClr val="ED7D31"/>
                    </a:solidFill>
                  </a:tcPr>
                </a:tc>
                <a:tc>
                  <a:txBody>
                    <a:bodyPr/>
                    <a:lstStyle/>
                    <a:p>
                      <a:pPr algn="ctr"/>
                      <a:r>
                        <a:rPr lang="en-US" u="none">
                          <a:latin typeface="Calibri"/>
                        </a:rPr>
                        <a:t>Investors</a:t>
                      </a:r>
                    </a:p>
                  </a:txBody>
                  <a:tcPr anchor="ctr">
                    <a:solidFill>
                      <a:srgbClr val="ED7D31"/>
                    </a:solidFill>
                  </a:tcPr>
                </a:tc>
                <a:tc>
                  <a:txBody>
                    <a:bodyPr/>
                    <a:lstStyle/>
                    <a:p>
                      <a:pPr algn="ctr"/>
                      <a:r>
                        <a:rPr lang="en-US" u="none">
                          <a:latin typeface="Calibri"/>
                        </a:rPr>
                        <a:t>Decision Makers</a:t>
                      </a:r>
                    </a:p>
                  </a:txBody>
                  <a:tcPr anchor="ctr">
                    <a:solidFill>
                      <a:srgbClr val="ED7D31"/>
                    </a:solidFill>
                  </a:tcPr>
                </a:tc>
                <a:tc>
                  <a:txBody>
                    <a:bodyPr/>
                    <a:lstStyle/>
                    <a:p>
                      <a:pPr algn="ctr"/>
                      <a:r>
                        <a:rPr lang="en-US" u="none">
                          <a:latin typeface="Calibri"/>
                        </a:rPr>
                        <a:t>Advisors</a:t>
                      </a:r>
                    </a:p>
                  </a:txBody>
                  <a:tcPr anchor="ctr">
                    <a:solidFill>
                      <a:srgbClr val="ED7D31"/>
                    </a:solidFill>
                  </a:tcPr>
                </a:tc>
                <a:tc>
                  <a:txBody>
                    <a:bodyPr/>
                    <a:lstStyle/>
                    <a:p>
                      <a:pPr algn="ctr"/>
                      <a:r>
                        <a:rPr lang="en-US" u="none">
                          <a:latin typeface="Calibri"/>
                        </a:rPr>
                        <a:t>Receivers</a:t>
                      </a:r>
                    </a:p>
                  </a:txBody>
                  <a:tcPr anchor="ctr">
                    <a:solidFill>
                      <a:srgbClr val="ED7D31"/>
                    </a:solidFill>
                  </a:tcPr>
                </a:tc>
                <a:extLst>
                  <a:ext uri="{0D108BD9-81ED-4DB2-BD59-A6C34878D82A}">
                    <a16:rowId xmlns:a16="http://schemas.microsoft.com/office/drawing/2014/main" val="2809034987"/>
                  </a:ext>
                </a:extLst>
              </a:tr>
              <a:tr h="612611">
                <a:tc>
                  <a:txBody>
                    <a:bodyPr/>
                    <a:lstStyle/>
                    <a:p>
                      <a:pPr algn="ctr"/>
                      <a:r>
                        <a:rPr lang="en-US" b="1" u="none">
                          <a:solidFill>
                            <a:schemeClr val="bg1"/>
                          </a:solidFill>
                          <a:latin typeface="Calibri"/>
                        </a:rPr>
                        <a:t>Sponsors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extLst>
                  <a:ext uri="{0D108BD9-81ED-4DB2-BD59-A6C34878D82A}">
                    <a16:rowId xmlns:a16="http://schemas.microsoft.com/office/drawing/2014/main" val="2149106793"/>
                  </a:ext>
                </a:extLst>
              </a:tr>
              <a:tr h="612611">
                <a:tc>
                  <a:txBody>
                    <a:bodyPr/>
                    <a:lstStyle/>
                    <a:p>
                      <a:pPr algn="ctr"/>
                      <a:r>
                        <a:rPr lang="en-US" b="1" u="none">
                          <a:solidFill>
                            <a:schemeClr val="bg1"/>
                          </a:solidFill>
                          <a:latin typeface="Calibri"/>
                        </a:rPr>
                        <a:t>Managers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extLst>
                  <a:ext uri="{0D108BD9-81ED-4DB2-BD59-A6C34878D82A}">
                    <a16:rowId xmlns:a16="http://schemas.microsoft.com/office/drawing/2014/main" val="1742232316"/>
                  </a:ext>
                </a:extLst>
              </a:tr>
              <a:tr h="612611">
                <a:tc>
                  <a:txBody>
                    <a:bodyPr/>
                    <a:lstStyle/>
                    <a:p>
                      <a:pPr algn="ctr"/>
                      <a:r>
                        <a:rPr lang="en-US" b="1" u="none">
                          <a:solidFill>
                            <a:schemeClr val="bg1"/>
                          </a:solidFill>
                          <a:latin typeface="Calibri"/>
                        </a:rPr>
                        <a:t>Experts</a:t>
                      </a:r>
                    </a:p>
                  </a:txBody>
                  <a:tcPr anchor="ctr">
                    <a:solidFill>
                      <a:srgbClr val="ED7D31"/>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1888928426"/>
                  </a:ext>
                </a:extLst>
              </a:tr>
              <a:tr h="872506">
                <a:tc>
                  <a:txBody>
                    <a:bodyPr/>
                    <a:lstStyle/>
                    <a:p>
                      <a:pPr algn="ctr"/>
                      <a:r>
                        <a:rPr lang="en-US" b="1" u="none">
                          <a:solidFill>
                            <a:schemeClr val="bg1"/>
                          </a:solidFill>
                          <a:latin typeface="Calibri"/>
                        </a:rPr>
                        <a:t>Operators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Rockwell Auto. </a:t>
                      </a:r>
                    </a:p>
                  </a:txBody>
                  <a:tcPr anchor="ctr">
                    <a:solidFill>
                      <a:schemeClr val="bg2">
                        <a:lumMod val="20000"/>
                        <a:lumOff val="80000"/>
                      </a:schemeClr>
                    </a:solidFill>
                  </a:tcPr>
                </a:tc>
                <a:tc>
                  <a:txBody>
                    <a:bodyPr/>
                    <a:lstStyle/>
                    <a:p>
                      <a:pPr algn="ctr"/>
                      <a:r>
                        <a:rPr lang="en-US" u="none">
                          <a:highlight>
                            <a:srgbClr val="FFFF00"/>
                          </a:highlight>
                          <a:latin typeface="Calibri"/>
                        </a:rPr>
                        <a:t>Dr. Ordonez</a:t>
                      </a:r>
                    </a:p>
                    <a:p>
                      <a:pPr lvl="0" algn="ctr">
                        <a:buNone/>
                      </a:pPr>
                      <a:r>
                        <a:rPr lang="en-US" u="none">
                          <a:highlight>
                            <a:srgbClr val="FFFF00"/>
                          </a:highlight>
                          <a:latin typeface="Calibri"/>
                        </a:rPr>
                        <a:t>Students, TA's</a:t>
                      </a:r>
                    </a:p>
                    <a:p>
                      <a:pPr lvl="0" algn="ctr">
                        <a:buNone/>
                      </a:pPr>
                      <a:r>
                        <a:rPr lang="en-US" u="none">
                          <a:highlight>
                            <a:srgbClr val="FFFF00"/>
                          </a:highlight>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3552905609"/>
                  </a:ext>
                </a:extLst>
              </a:tr>
              <a:tr h="1132400">
                <a:tc>
                  <a:txBody>
                    <a:bodyPr/>
                    <a:lstStyle/>
                    <a:p>
                      <a:pPr algn="ctr"/>
                      <a:r>
                        <a:rPr lang="en-US" b="1" u="none">
                          <a:solidFill>
                            <a:schemeClr val="bg1"/>
                          </a:solidFill>
                          <a:latin typeface="Calibri"/>
                        </a:rPr>
                        <a:t>General Readers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a:t>
                      </a:r>
                      <a:r>
                        <a:rPr lang="en-US" u="none" err="1">
                          <a:latin typeface="Calibri"/>
                        </a:rPr>
                        <a:t>McConomy</a:t>
                      </a:r>
                      <a:endParaRPr lang="en-US" u="none">
                        <a:latin typeface="Calibri"/>
                      </a:endParaRPr>
                    </a:p>
                    <a:p>
                      <a:pPr lvl="0" algn="ctr">
                        <a:buNone/>
                      </a:pPr>
                      <a:r>
                        <a:rPr lang="en-US" u="none">
                          <a:latin typeface="Calibri"/>
                        </a:rPr>
                        <a:t>Dr. Ordonez</a:t>
                      </a:r>
                    </a:p>
                    <a:p>
                      <a:pPr lvl="0" algn="ctr">
                        <a:buNone/>
                      </a:pPr>
                      <a:r>
                        <a:rPr lang="en-US" u="none">
                          <a:latin typeface="Calibri"/>
                        </a:rPr>
                        <a:t>Students, TA's</a:t>
                      </a:r>
                    </a:p>
                    <a:p>
                      <a:pPr lvl="0" algn="ctr">
                        <a:buNone/>
                      </a:pPr>
                      <a:r>
                        <a:rPr lang="en-US" u="none">
                          <a:latin typeface="Calibri"/>
                        </a:rPr>
                        <a:t>General Public</a:t>
                      </a:r>
                    </a:p>
                  </a:txBody>
                  <a:tcPr anchor="ctr">
                    <a:solidFill>
                      <a:schemeClr val="bg2">
                        <a:lumMod val="20000"/>
                        <a:lumOff val="80000"/>
                      </a:schemeClr>
                    </a:solidFill>
                  </a:tcPr>
                </a:tc>
                <a:extLst>
                  <a:ext uri="{0D108BD9-81ED-4DB2-BD59-A6C34878D82A}">
                    <a16:rowId xmlns:a16="http://schemas.microsoft.com/office/drawing/2014/main" val="2916806045"/>
                  </a:ext>
                </a:extLst>
              </a:tr>
            </a:tbl>
          </a:graphicData>
        </a:graphic>
      </p:graphicFrame>
    </p:spTree>
    <p:extLst>
      <p:ext uri="{BB962C8B-B14F-4D97-AF65-F5344CB8AC3E}">
        <p14:creationId xmlns:p14="http://schemas.microsoft.com/office/powerpoint/2010/main" val="9411397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Customer Needs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84</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Mason Walters</a:t>
            </a:r>
          </a:p>
        </p:txBody>
      </p:sp>
      <p:sp>
        <p:nvSpPr>
          <p:cNvPr id="2" name="Rounded Rectangle 1">
            <a:extLst>
              <a:ext uri="{FF2B5EF4-FFF2-40B4-BE49-F238E27FC236}">
                <a16:creationId xmlns:a16="http://schemas.microsoft.com/office/drawing/2014/main" id="{9B30C17F-E5B1-9D68-4F96-FD3D65316BCA}"/>
              </a:ext>
            </a:extLst>
          </p:cNvPr>
          <p:cNvSpPr/>
          <p:nvPr/>
        </p:nvSpPr>
        <p:spPr>
          <a:xfrm>
            <a:off x="1379213"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#1</a:t>
            </a:r>
          </a:p>
        </p:txBody>
      </p:sp>
      <p:sp>
        <p:nvSpPr>
          <p:cNvPr id="5" name="Rounded Rectangle 4">
            <a:extLst>
              <a:ext uri="{FF2B5EF4-FFF2-40B4-BE49-F238E27FC236}">
                <a16:creationId xmlns:a16="http://schemas.microsoft.com/office/drawing/2014/main" id="{FED990CB-1383-5892-D9E5-D82C28EC5364}"/>
              </a:ext>
            </a:extLst>
          </p:cNvPr>
          <p:cNvSpPr/>
          <p:nvPr/>
        </p:nvSpPr>
        <p:spPr>
          <a:xfrm>
            <a:off x="1379213"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#2</a:t>
            </a:r>
          </a:p>
        </p:txBody>
      </p:sp>
      <p:sp>
        <p:nvSpPr>
          <p:cNvPr id="6" name="Rounded Rectangle 5">
            <a:extLst>
              <a:ext uri="{FF2B5EF4-FFF2-40B4-BE49-F238E27FC236}">
                <a16:creationId xmlns:a16="http://schemas.microsoft.com/office/drawing/2014/main" id="{AB5A6734-B69F-DFFA-623E-74DC89C8A497}"/>
              </a:ext>
            </a:extLst>
          </p:cNvPr>
          <p:cNvSpPr/>
          <p:nvPr/>
        </p:nvSpPr>
        <p:spPr>
          <a:xfrm>
            <a:off x="6096000" y="4142699"/>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#4</a:t>
            </a:r>
          </a:p>
        </p:txBody>
      </p:sp>
      <p:sp>
        <p:nvSpPr>
          <p:cNvPr id="8" name="Rounded Rectangle 7">
            <a:extLst>
              <a:ext uri="{FF2B5EF4-FFF2-40B4-BE49-F238E27FC236}">
                <a16:creationId xmlns:a16="http://schemas.microsoft.com/office/drawing/2014/main" id="{C4796A38-97C5-99FC-BB9B-ECA797660BE1}"/>
              </a:ext>
            </a:extLst>
          </p:cNvPr>
          <p:cNvSpPr/>
          <p:nvPr/>
        </p:nvSpPr>
        <p:spPr>
          <a:xfrm>
            <a:off x="6096000"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#3</a:t>
            </a:r>
          </a:p>
        </p:txBody>
      </p:sp>
      <p:sp>
        <p:nvSpPr>
          <p:cNvPr id="9" name="Rounded Rectangle 8">
            <a:extLst>
              <a:ext uri="{FF2B5EF4-FFF2-40B4-BE49-F238E27FC236}">
                <a16:creationId xmlns:a16="http://schemas.microsoft.com/office/drawing/2014/main" id="{23DFBEA2-5629-0C4D-7427-D1D691C4589E}"/>
              </a:ext>
            </a:extLst>
          </p:cNvPr>
          <p:cNvSpPr/>
          <p:nvPr/>
        </p:nvSpPr>
        <p:spPr>
          <a:xfrm>
            <a:off x="1379213"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The curriculum should prepare students to broaden their skill sets for future employment opportunities </a:t>
            </a:r>
          </a:p>
        </p:txBody>
      </p:sp>
      <p:sp>
        <p:nvSpPr>
          <p:cNvPr id="11" name="Rounded Rectangle 10">
            <a:extLst>
              <a:ext uri="{FF2B5EF4-FFF2-40B4-BE49-F238E27FC236}">
                <a16:creationId xmlns:a16="http://schemas.microsoft.com/office/drawing/2014/main" id="{D69B744F-25DF-AE9B-65CD-B22882A9DB2B}"/>
              </a:ext>
            </a:extLst>
          </p:cNvPr>
          <p:cNvSpPr/>
          <p:nvPr/>
        </p:nvSpPr>
        <p:spPr>
          <a:xfrm>
            <a:off x="1379213"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The curriculum should match the content covered at other universities and preliminary training</a:t>
            </a:r>
          </a:p>
        </p:txBody>
      </p:sp>
      <p:sp>
        <p:nvSpPr>
          <p:cNvPr id="12" name="Rounded Rectangle 11">
            <a:extLst>
              <a:ext uri="{FF2B5EF4-FFF2-40B4-BE49-F238E27FC236}">
                <a16:creationId xmlns:a16="http://schemas.microsoft.com/office/drawing/2014/main" id="{116C2412-D705-40EC-CC22-95BEB7A636CB}"/>
              </a:ext>
            </a:extLst>
          </p:cNvPr>
          <p:cNvSpPr/>
          <p:nvPr/>
        </p:nvSpPr>
        <p:spPr>
          <a:xfrm>
            <a:off x="6096000"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Focus on software and hardware troubleshooting with a focus in ladder logic</a:t>
            </a:r>
          </a:p>
        </p:txBody>
      </p:sp>
      <p:sp>
        <p:nvSpPr>
          <p:cNvPr id="14" name="Rounded Rectangle 13">
            <a:extLst>
              <a:ext uri="{FF2B5EF4-FFF2-40B4-BE49-F238E27FC236}">
                <a16:creationId xmlns:a16="http://schemas.microsoft.com/office/drawing/2014/main" id="{7A9278D7-05BE-588D-31A6-41DB70ACC4F8}"/>
              </a:ext>
            </a:extLst>
          </p:cNvPr>
          <p:cNvSpPr/>
          <p:nvPr/>
        </p:nvSpPr>
        <p:spPr>
          <a:xfrm>
            <a:off x="6096000"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Beneficial concepts added to the labs would include the creation of communication networks, human machine interfaces (HMIs), and structured text</a:t>
            </a:r>
          </a:p>
        </p:txBody>
      </p:sp>
    </p:spTree>
    <p:extLst>
      <p:ext uri="{BB962C8B-B14F-4D97-AF65-F5344CB8AC3E}">
        <p14:creationId xmlns:p14="http://schemas.microsoft.com/office/powerpoint/2010/main" val="35359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0.7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strVal val="#ppt_w*0.7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strVal val="#ppt_w*0.70"/>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85</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16" name="Diagram 15">
            <a:extLst>
              <a:ext uri="{FF2B5EF4-FFF2-40B4-BE49-F238E27FC236}">
                <a16:creationId xmlns:a16="http://schemas.microsoft.com/office/drawing/2014/main" id="{9DD20E6D-2016-14A0-5A69-703A1C6C6892}"/>
              </a:ext>
            </a:extLst>
          </p:cNvPr>
          <p:cNvGraphicFramePr/>
          <p:nvPr>
            <p:extLst>
              <p:ext uri="{D42A27DB-BD31-4B8C-83A1-F6EECF244321}">
                <p14:modId xmlns:p14="http://schemas.microsoft.com/office/powerpoint/2010/main" val="2515948409"/>
              </p:ext>
            </p:extLst>
          </p:nvPr>
        </p:nvGraphicFramePr>
        <p:xfrm>
          <a:off x="551622" y="1417476"/>
          <a:ext cx="9564756" cy="4487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11129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86</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4471519A-19C8-8973-BDE5-667013332837}"/>
              </a:ext>
            </a:extLst>
          </p:cNvPr>
          <p:cNvGraphicFramePr/>
          <p:nvPr>
            <p:extLst>
              <p:ext uri="{D42A27DB-BD31-4B8C-83A1-F6EECF244321}">
                <p14:modId xmlns:p14="http://schemas.microsoft.com/office/powerpoint/2010/main" val="3466818754"/>
              </p:ext>
            </p:extLst>
          </p:nvPr>
        </p:nvGraphicFramePr>
        <p:xfrm>
          <a:off x="2032000" y="1417476"/>
          <a:ext cx="7072243" cy="4720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64133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87</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AFACE8F8-994A-6859-7D95-64D494A8731D}"/>
              </a:ext>
            </a:extLst>
          </p:cNvPr>
          <p:cNvGraphicFramePr/>
          <p:nvPr>
            <p:extLst>
              <p:ext uri="{D42A27DB-BD31-4B8C-83A1-F6EECF244321}">
                <p14:modId xmlns:p14="http://schemas.microsoft.com/office/powerpoint/2010/main" val="246175762"/>
              </p:ext>
            </p:extLst>
          </p:nvPr>
        </p:nvGraphicFramePr>
        <p:xfrm>
          <a:off x="1798203" y="1569463"/>
          <a:ext cx="7787861" cy="4945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97270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88</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4D9163DC-3C32-8A13-A133-1495FA77D2C8}"/>
              </a:ext>
            </a:extLst>
          </p:cNvPr>
          <p:cNvGraphicFramePr/>
          <p:nvPr>
            <p:extLst>
              <p:ext uri="{D42A27DB-BD31-4B8C-83A1-F6EECF244321}">
                <p14:modId xmlns:p14="http://schemas.microsoft.com/office/powerpoint/2010/main" val="1847384258"/>
              </p:ext>
            </p:extLst>
          </p:nvPr>
        </p:nvGraphicFramePr>
        <p:xfrm>
          <a:off x="2560203" y="1577007"/>
          <a:ext cx="6263862" cy="4442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2983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FE708A-A599-02C1-3D1E-98E6C3DDE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1C240D-B745-E486-B56A-31CD8FC085F6}"/>
              </a:ext>
            </a:extLst>
          </p:cNvPr>
          <p:cNvSpPr>
            <a:spLocks noGrp="1"/>
          </p:cNvSpPr>
          <p:nvPr>
            <p:ph type="sldNum" sz="quarter" idx="12"/>
          </p:nvPr>
        </p:nvSpPr>
        <p:spPr/>
        <p:txBody>
          <a:bodyPr/>
          <a:lstStyle/>
          <a:p>
            <a:fld id="{A5AEF524-62EC-C340-82A1-9F47B6C43E55}" type="slidenum">
              <a:rPr lang="en-US" smtClean="0"/>
              <a:t>89</a:t>
            </a:fld>
            <a:endParaRPr lang="en-US"/>
          </a:p>
        </p:txBody>
      </p:sp>
      <p:sp>
        <p:nvSpPr>
          <p:cNvPr id="5" name="Title 4">
            <a:extLst>
              <a:ext uri="{FF2B5EF4-FFF2-40B4-BE49-F238E27FC236}">
                <a16:creationId xmlns:a16="http://schemas.microsoft.com/office/drawing/2014/main" id="{DE1F21D7-E580-1F79-2D81-11F3EE539AF2}"/>
              </a:ext>
            </a:extLst>
          </p:cNvPr>
          <p:cNvSpPr>
            <a:spLocks noGrp="1"/>
          </p:cNvSpPr>
          <p:nvPr>
            <p:ph type="title"/>
          </p:nvPr>
        </p:nvSpPr>
        <p:spPr/>
        <p:txBody>
          <a:bodyPr/>
          <a:lstStyle/>
          <a:p>
            <a:r>
              <a:rPr lang="en-US"/>
              <a:t>Looking Forward</a:t>
            </a:r>
          </a:p>
        </p:txBody>
      </p:sp>
      <p:sp>
        <p:nvSpPr>
          <p:cNvPr id="6" name="Text Placeholder 5">
            <a:extLst>
              <a:ext uri="{FF2B5EF4-FFF2-40B4-BE49-F238E27FC236}">
                <a16:creationId xmlns:a16="http://schemas.microsoft.com/office/drawing/2014/main" id="{EFB219B5-FFC7-964F-C09A-DF4F4197EA21}"/>
              </a:ext>
            </a:extLst>
          </p:cNvPr>
          <p:cNvSpPr>
            <a:spLocks noGrp="1"/>
          </p:cNvSpPr>
          <p:nvPr>
            <p:ph type="body" sz="quarter" idx="21"/>
          </p:nvPr>
        </p:nvSpPr>
        <p:spPr/>
        <p:txBody>
          <a:bodyPr/>
          <a:lstStyle/>
          <a:p>
            <a:r>
              <a:rPr lang="en-US">
                <a:ea typeface="Calibri"/>
              </a:rPr>
              <a:t>Mason Walters</a:t>
            </a:r>
            <a:endParaRPr lang="en-US"/>
          </a:p>
        </p:txBody>
      </p:sp>
      <p:graphicFrame>
        <p:nvGraphicFramePr>
          <p:cNvPr id="9" name="Content Placeholder 8">
            <a:extLst>
              <a:ext uri="{FF2B5EF4-FFF2-40B4-BE49-F238E27FC236}">
                <a16:creationId xmlns:a16="http://schemas.microsoft.com/office/drawing/2014/main" id="{EB6175A4-0DC3-E70B-3DA9-43FCB5615DB9}"/>
              </a:ext>
            </a:extLst>
          </p:cNvPr>
          <p:cNvGraphicFramePr>
            <a:graphicFrameLocks noGrp="1"/>
          </p:cNvGraphicFramePr>
          <p:nvPr>
            <p:ph idx="1"/>
            <p:extLst>
              <p:ext uri="{D42A27DB-BD31-4B8C-83A1-F6EECF244321}">
                <p14:modId xmlns:p14="http://schemas.microsoft.com/office/powerpoint/2010/main" val="2422520233"/>
              </p:ext>
            </p:extLst>
          </p:nvPr>
        </p:nvGraphicFramePr>
        <p:xfrm>
          <a:off x="449574" y="1547330"/>
          <a:ext cx="97536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67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FFF34-29DD-817F-EFD5-FD168F885B2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1B78D2-30C0-76BA-005D-AFA38F278F3B}"/>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1DD04E53-B15B-F419-6D8F-109301E9DAC0}"/>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13" name="Title 12">
            <a:extLst>
              <a:ext uri="{FF2B5EF4-FFF2-40B4-BE49-F238E27FC236}">
                <a16:creationId xmlns:a16="http://schemas.microsoft.com/office/drawing/2014/main" id="{278EFAD9-2B05-69D4-3D0A-1CCCE61604DE}"/>
              </a:ext>
            </a:extLst>
          </p:cNvPr>
          <p:cNvSpPr>
            <a:spLocks noGrp="1"/>
          </p:cNvSpPr>
          <p:nvPr>
            <p:ph type="title"/>
          </p:nvPr>
        </p:nvSpPr>
        <p:spPr>
          <a:xfrm>
            <a:off x="457200" y="205412"/>
            <a:ext cx="9753600" cy="960276"/>
          </a:xfrm>
        </p:spPr>
        <p:txBody>
          <a:bodyPr/>
          <a:lstStyle/>
          <a:p>
            <a:r>
              <a:rPr lang="en-US"/>
              <a:t>Lab Ideas</a:t>
            </a:r>
          </a:p>
        </p:txBody>
      </p:sp>
      <p:sp>
        <p:nvSpPr>
          <p:cNvPr id="5" name="Text Placeholder 4">
            <a:extLst>
              <a:ext uri="{FF2B5EF4-FFF2-40B4-BE49-F238E27FC236}">
                <a16:creationId xmlns:a16="http://schemas.microsoft.com/office/drawing/2014/main" id="{5DCC5A8D-0D43-3B3B-0EA2-31CA36294590}"/>
              </a:ext>
            </a:extLst>
          </p:cNvPr>
          <p:cNvSpPr>
            <a:spLocks noGrp="1"/>
          </p:cNvSpPr>
          <p:nvPr>
            <p:ph type="body" sz="quarter" idx="21"/>
          </p:nvPr>
        </p:nvSpPr>
        <p:spPr/>
        <p:txBody>
          <a:bodyPr/>
          <a:lstStyle/>
          <a:p>
            <a:r>
              <a:rPr lang="en-US">
                <a:ea typeface="Calibri"/>
              </a:rPr>
              <a:t>Grant Hoffmeyer</a:t>
            </a:r>
          </a:p>
        </p:txBody>
      </p:sp>
      <p:graphicFrame>
        <p:nvGraphicFramePr>
          <p:cNvPr id="2" name="Diagram 1">
            <a:extLst>
              <a:ext uri="{FF2B5EF4-FFF2-40B4-BE49-F238E27FC236}">
                <a16:creationId xmlns:a16="http://schemas.microsoft.com/office/drawing/2014/main" id="{5AD2201D-2F38-571E-7EEB-1DB10DEF3C18}"/>
              </a:ext>
            </a:extLst>
          </p:cNvPr>
          <p:cNvGraphicFramePr/>
          <p:nvPr>
            <p:extLst>
              <p:ext uri="{D42A27DB-BD31-4B8C-83A1-F6EECF244321}">
                <p14:modId xmlns:p14="http://schemas.microsoft.com/office/powerpoint/2010/main" val="2597280080"/>
              </p:ext>
            </p:extLst>
          </p:nvPr>
        </p:nvGraphicFramePr>
        <p:xfrm>
          <a:off x="529167" y="1166284"/>
          <a:ext cx="9895415" cy="5118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23" name="TextBox 2022">
            <a:extLst>
              <a:ext uri="{FF2B5EF4-FFF2-40B4-BE49-F238E27FC236}">
                <a16:creationId xmlns:a16="http://schemas.microsoft.com/office/drawing/2014/main" id="{0D303CF7-7366-349E-6D6C-7D2991450C37}"/>
              </a:ext>
            </a:extLst>
          </p:cNvPr>
          <p:cNvSpPr txBox="1"/>
          <p:nvPr/>
        </p:nvSpPr>
        <p:spPr>
          <a:xfrm>
            <a:off x="941917" y="3270251"/>
            <a:ext cx="2341848" cy="15314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600">
                <a:solidFill>
                  <a:schemeClr val="bg1"/>
                </a:solidFill>
                <a:ea typeface="Calibri"/>
                <a:cs typeface="Calibri"/>
              </a:rPr>
              <a:t>Ladder logic in MATLAB Simulink</a:t>
            </a:r>
            <a:endParaRPr lang="en-US"/>
          </a:p>
          <a:p>
            <a:pPr marL="285750" indent="-285750">
              <a:lnSpc>
                <a:spcPct val="150000"/>
              </a:lnSpc>
              <a:buFont typeface="Arial"/>
              <a:buChar char="•"/>
            </a:pPr>
            <a:r>
              <a:rPr lang="en-US" sz="1600">
                <a:solidFill>
                  <a:schemeClr val="bg1"/>
                </a:solidFill>
                <a:ea typeface="Calibri"/>
                <a:cs typeface="Calibri"/>
              </a:rPr>
              <a:t>Buttons to control LEDs and motor </a:t>
            </a:r>
          </a:p>
        </p:txBody>
      </p:sp>
      <p:sp>
        <p:nvSpPr>
          <p:cNvPr id="2033" name="TextBox 2032">
            <a:extLst>
              <a:ext uri="{FF2B5EF4-FFF2-40B4-BE49-F238E27FC236}">
                <a16:creationId xmlns:a16="http://schemas.microsoft.com/office/drawing/2014/main" id="{D8C7B246-5795-C4D8-BA21-D4B4318AAE62}"/>
              </a:ext>
            </a:extLst>
          </p:cNvPr>
          <p:cNvSpPr txBox="1"/>
          <p:nvPr/>
        </p:nvSpPr>
        <p:spPr>
          <a:xfrm>
            <a:off x="4624916" y="3270250"/>
            <a:ext cx="2274140" cy="15314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600">
                <a:solidFill>
                  <a:schemeClr val="bg1"/>
                </a:solidFill>
                <a:ea typeface="Calibri"/>
                <a:cs typeface="Calibri"/>
              </a:rPr>
              <a:t>Replicate simulation with hardware </a:t>
            </a:r>
            <a:endParaRPr lang="en-US">
              <a:solidFill>
                <a:schemeClr val="bg1"/>
              </a:solidFill>
            </a:endParaRPr>
          </a:p>
          <a:p>
            <a:pPr marL="285750" indent="-285750">
              <a:lnSpc>
                <a:spcPct val="150000"/>
              </a:lnSpc>
              <a:buFont typeface="Arial"/>
              <a:buChar char="•"/>
            </a:pPr>
            <a:r>
              <a:rPr lang="en-US" sz="1600">
                <a:solidFill>
                  <a:schemeClr val="bg1"/>
                </a:solidFill>
                <a:ea typeface="Calibri"/>
                <a:cs typeface="Calibri"/>
              </a:rPr>
              <a:t>Increased logic complexity</a:t>
            </a:r>
          </a:p>
        </p:txBody>
      </p:sp>
      <p:sp>
        <p:nvSpPr>
          <p:cNvPr id="2052" name="TextBox 2051">
            <a:extLst>
              <a:ext uri="{FF2B5EF4-FFF2-40B4-BE49-F238E27FC236}">
                <a16:creationId xmlns:a16="http://schemas.microsoft.com/office/drawing/2014/main" id="{099097B5-0486-A7B6-61C1-1CFA4E3DD285}"/>
              </a:ext>
            </a:extLst>
          </p:cNvPr>
          <p:cNvSpPr txBox="1"/>
          <p:nvPr/>
        </p:nvSpPr>
        <p:spPr>
          <a:xfrm>
            <a:off x="8273359" y="3169261"/>
            <a:ext cx="2140000" cy="15314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600">
                <a:solidFill>
                  <a:schemeClr val="bg1"/>
                </a:solidFill>
                <a:ea typeface="Calibri"/>
                <a:cs typeface="Calibri"/>
              </a:rPr>
              <a:t>Box sorting system using buttons</a:t>
            </a:r>
          </a:p>
          <a:p>
            <a:pPr marL="285750" indent="-285750">
              <a:lnSpc>
                <a:spcPct val="150000"/>
              </a:lnSpc>
              <a:buFont typeface="Arial"/>
              <a:buChar char="•"/>
            </a:pPr>
            <a:r>
              <a:rPr lang="en-US" sz="1600">
                <a:solidFill>
                  <a:schemeClr val="bg1"/>
                </a:solidFill>
                <a:ea typeface="Calibri"/>
                <a:cs typeface="Calibri"/>
              </a:rPr>
              <a:t>Introduction of timer and counter</a:t>
            </a:r>
          </a:p>
        </p:txBody>
      </p:sp>
    </p:spTree>
    <p:extLst>
      <p:ext uri="{BB962C8B-B14F-4D97-AF65-F5344CB8AC3E}">
        <p14:creationId xmlns:p14="http://schemas.microsoft.com/office/powerpoint/2010/main" val="34837274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E677E033-A95E-B9D2-E425-8B381279DD85}"/>
              </a:ext>
            </a:extLst>
          </p:cNvPr>
          <p:cNvSpPr>
            <a:spLocks noGrp="1"/>
          </p:cNvSpPr>
          <p:nvPr>
            <p:ph idx="1"/>
          </p:nvPr>
        </p:nvSpPr>
        <p:spPr/>
        <p:txBody>
          <a:bodyPr/>
          <a:lstStyle/>
          <a:p>
            <a:endParaRPr lang="en-US"/>
          </a:p>
        </p:txBody>
      </p:sp>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90</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Hardware</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9986437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332B07-2767-A4DE-F782-5A6C9B685E53}"/>
              </a:ext>
            </a:extLst>
          </p:cNvPr>
          <p:cNvSpPr>
            <a:spLocks noGrp="1"/>
          </p:cNvSpPr>
          <p:nvPr>
            <p:ph type="title"/>
          </p:nvPr>
        </p:nvSpPr>
        <p:spPr/>
        <p:txBody>
          <a:bodyPr/>
          <a:lstStyle/>
          <a:p>
            <a:r>
              <a:rPr lang="en-US"/>
              <a:t>Back Up Slides</a:t>
            </a:r>
          </a:p>
        </p:txBody>
      </p:sp>
      <p:sp>
        <p:nvSpPr>
          <p:cNvPr id="12" name="Text Placeholder 11">
            <a:extLst>
              <a:ext uri="{FF2B5EF4-FFF2-40B4-BE49-F238E27FC236}">
                <a16:creationId xmlns:a16="http://schemas.microsoft.com/office/drawing/2014/main" id="{00ABEA79-9962-39CA-B7BE-6143844C4C4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8261D9ED-CEA3-2532-E878-60E1079AB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54387-A43B-20EC-27A2-B941D38656EF}"/>
              </a:ext>
            </a:extLst>
          </p:cNvPr>
          <p:cNvSpPr>
            <a:spLocks noGrp="1"/>
          </p:cNvSpPr>
          <p:nvPr>
            <p:ph type="sldNum" sz="quarter" idx="12"/>
          </p:nvPr>
        </p:nvSpPr>
        <p:spPr/>
        <p:txBody>
          <a:bodyPr/>
          <a:lstStyle/>
          <a:p>
            <a:fld id="{A5AEF524-62EC-C340-82A1-9F47B6C43E55}" type="slidenum">
              <a:rPr lang="en-US" smtClean="0"/>
              <a:t>91</a:t>
            </a:fld>
            <a:endParaRPr lang="en-US"/>
          </a:p>
        </p:txBody>
      </p:sp>
      <p:sp>
        <p:nvSpPr>
          <p:cNvPr id="13" name="Text Placeholder 12">
            <a:extLst>
              <a:ext uri="{FF2B5EF4-FFF2-40B4-BE49-F238E27FC236}">
                <a16:creationId xmlns:a16="http://schemas.microsoft.com/office/drawing/2014/main" id="{A2526EF2-0904-D639-EC9F-5EE11FED274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376799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671BC-3800-E467-21A4-DD5A152B2429}"/>
              </a:ext>
            </a:extLst>
          </p:cNvPr>
          <p:cNvSpPr>
            <a:spLocks noGrp="1"/>
          </p:cNvSpPr>
          <p:nvPr>
            <p:ph idx="1"/>
          </p:nvPr>
        </p:nvSpPr>
        <p:spPr/>
        <p:txBody>
          <a:bodyPr/>
          <a:lstStyle/>
          <a:p>
            <a:r>
              <a:rPr lang="en-US"/>
              <a:t>Try to keep text at 16 pt minimum.</a:t>
            </a:r>
          </a:p>
          <a:p>
            <a:r>
              <a:rPr lang="en-US"/>
              <a:t>Try to put as few words as possible on the slide if you’re using for a presentation.</a:t>
            </a:r>
          </a:p>
          <a:p>
            <a:r>
              <a:rPr lang="en-US"/>
              <a:t>Mix and match the backgrounds as shown in this template or just use one throughout.</a:t>
            </a:r>
          </a:p>
          <a:p>
            <a:r>
              <a:rPr lang="en-US"/>
              <a:t>You can put department/unit logos in slide master at  Horizontal 0.89” Vertical 6.44” From top left corner</a:t>
            </a:r>
          </a:p>
          <a:p>
            <a:endParaRPr lang="en-US"/>
          </a:p>
        </p:txBody>
      </p:sp>
      <p:sp>
        <p:nvSpPr>
          <p:cNvPr id="7" name="Footer Placeholder 6">
            <a:extLst>
              <a:ext uri="{FF2B5EF4-FFF2-40B4-BE49-F238E27FC236}">
                <a16:creationId xmlns:a16="http://schemas.microsoft.com/office/drawing/2014/main" id="{34388C27-82F8-0D08-63D3-89FAC09382F6}"/>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7F923050-5DB4-39DC-8B32-166E73808742}"/>
              </a:ext>
            </a:extLst>
          </p:cNvPr>
          <p:cNvSpPr>
            <a:spLocks noGrp="1"/>
          </p:cNvSpPr>
          <p:nvPr>
            <p:ph type="sldNum" sz="quarter" idx="12"/>
          </p:nvPr>
        </p:nvSpPr>
        <p:spPr/>
        <p:txBody>
          <a:bodyPr/>
          <a:lstStyle/>
          <a:p>
            <a:fld id="{A5AEF524-62EC-C340-82A1-9F47B6C43E55}" type="slidenum">
              <a:rPr lang="en-US" smtClean="0"/>
              <a:pPr/>
              <a:t>92</a:t>
            </a:fld>
            <a:endParaRPr lang="en-US"/>
          </a:p>
        </p:txBody>
      </p:sp>
      <p:sp>
        <p:nvSpPr>
          <p:cNvPr id="2" name="Title 1">
            <a:extLst>
              <a:ext uri="{FF2B5EF4-FFF2-40B4-BE49-F238E27FC236}">
                <a16:creationId xmlns:a16="http://schemas.microsoft.com/office/drawing/2014/main" id="{E1AC7D2E-E925-EA86-4AA6-85ABB3563295}"/>
              </a:ext>
            </a:extLst>
          </p:cNvPr>
          <p:cNvSpPr>
            <a:spLocks noGrp="1"/>
          </p:cNvSpPr>
          <p:nvPr>
            <p:ph type="title"/>
          </p:nvPr>
        </p:nvSpPr>
        <p:spPr/>
        <p:txBody>
          <a:bodyPr/>
          <a:lstStyle/>
          <a:p>
            <a:r>
              <a:rPr lang="en-US"/>
              <a:t>Slide Headline</a:t>
            </a:r>
          </a:p>
        </p:txBody>
      </p:sp>
      <p:sp>
        <p:nvSpPr>
          <p:cNvPr id="16" name="Text Placeholder 15">
            <a:extLst>
              <a:ext uri="{FF2B5EF4-FFF2-40B4-BE49-F238E27FC236}">
                <a16:creationId xmlns:a16="http://schemas.microsoft.com/office/drawing/2014/main" id="{7558B97E-778B-2772-97A6-978B678B3796}"/>
              </a:ext>
            </a:extLst>
          </p:cNvPr>
          <p:cNvSpPr>
            <a:spLocks noGrp="1"/>
          </p:cNvSpPr>
          <p:nvPr>
            <p:ph type="body" sz="quarter" idx="13"/>
          </p:nvPr>
        </p:nvSpPr>
        <p:spPr/>
        <p:txBody>
          <a:bodyPr/>
          <a:lstStyle/>
          <a:p>
            <a:endParaRPr lang="en-US"/>
          </a:p>
        </p:txBody>
      </p:sp>
      <p:pic>
        <p:nvPicPr>
          <p:cNvPr id="6" name="Picture 5" descr="A group of circular logos&#10;&#10;Description automatically generated">
            <a:extLst>
              <a:ext uri="{FF2B5EF4-FFF2-40B4-BE49-F238E27FC236}">
                <a16:creationId xmlns:a16="http://schemas.microsoft.com/office/drawing/2014/main" id="{2762F2B2-BD1A-0CE7-EED6-66BC9C42CBA3}"/>
              </a:ext>
            </a:extLst>
          </p:cNvPr>
          <p:cNvPicPr>
            <a:picLocks noChangeAspect="1"/>
          </p:cNvPicPr>
          <p:nvPr/>
        </p:nvPicPr>
        <p:blipFill>
          <a:blip r:embed="rId3"/>
          <a:stretch>
            <a:fillRect/>
          </a:stretch>
        </p:blipFill>
        <p:spPr>
          <a:xfrm>
            <a:off x="813816" y="5888736"/>
            <a:ext cx="3462535" cy="505969"/>
          </a:xfrm>
          <a:prstGeom prst="rect">
            <a:avLst/>
          </a:prstGeom>
        </p:spPr>
      </p:pic>
      <p:pic>
        <p:nvPicPr>
          <p:cNvPr id="9" name="Picture 8" descr="A group of circular logos&#10;&#10;Description automatically generated">
            <a:extLst>
              <a:ext uri="{FF2B5EF4-FFF2-40B4-BE49-F238E27FC236}">
                <a16:creationId xmlns:a16="http://schemas.microsoft.com/office/drawing/2014/main" id="{00033C7C-76AE-C382-7C20-9A76ADD7F2EE}"/>
              </a:ext>
            </a:extLst>
          </p:cNvPr>
          <p:cNvPicPr>
            <a:picLocks noChangeAspect="1"/>
          </p:cNvPicPr>
          <p:nvPr/>
        </p:nvPicPr>
        <p:blipFill>
          <a:blip r:embed="rId4"/>
          <a:stretch>
            <a:fillRect/>
          </a:stretch>
        </p:blipFill>
        <p:spPr>
          <a:xfrm>
            <a:off x="2838449" y="5307971"/>
            <a:ext cx="3432055" cy="509017"/>
          </a:xfrm>
          <a:prstGeom prst="rect">
            <a:avLst/>
          </a:prstGeom>
        </p:spPr>
      </p:pic>
      <p:pic>
        <p:nvPicPr>
          <p:cNvPr id="11" name="Picture 10" descr="A group of circular logos&#10;&#10;Description automatically generated">
            <a:extLst>
              <a:ext uri="{FF2B5EF4-FFF2-40B4-BE49-F238E27FC236}">
                <a16:creationId xmlns:a16="http://schemas.microsoft.com/office/drawing/2014/main" id="{37EAA836-B1CF-1CA3-8494-B5B495E06405}"/>
              </a:ext>
            </a:extLst>
          </p:cNvPr>
          <p:cNvPicPr>
            <a:picLocks noChangeAspect="1"/>
          </p:cNvPicPr>
          <p:nvPr/>
        </p:nvPicPr>
        <p:blipFill>
          <a:blip r:embed="rId5"/>
          <a:stretch>
            <a:fillRect/>
          </a:stretch>
        </p:blipFill>
        <p:spPr>
          <a:xfrm>
            <a:off x="4832602" y="5888736"/>
            <a:ext cx="3499111" cy="509017"/>
          </a:xfrm>
          <a:prstGeom prst="rect">
            <a:avLst/>
          </a:prstGeom>
        </p:spPr>
      </p:pic>
      <p:pic>
        <p:nvPicPr>
          <p:cNvPr id="13" name="Picture 12" descr="A group of logos on a black background&#10;&#10;Description automatically generated">
            <a:extLst>
              <a:ext uri="{FF2B5EF4-FFF2-40B4-BE49-F238E27FC236}">
                <a16:creationId xmlns:a16="http://schemas.microsoft.com/office/drawing/2014/main" id="{1F41247E-4869-4B2E-EF9D-14750F4633E7}"/>
              </a:ext>
            </a:extLst>
          </p:cNvPr>
          <p:cNvPicPr>
            <a:picLocks noChangeAspect="1"/>
          </p:cNvPicPr>
          <p:nvPr/>
        </p:nvPicPr>
        <p:blipFill>
          <a:blip r:embed="rId6"/>
          <a:stretch>
            <a:fillRect/>
          </a:stretch>
        </p:blipFill>
        <p:spPr>
          <a:xfrm>
            <a:off x="6893811" y="5307971"/>
            <a:ext cx="3038862" cy="509017"/>
          </a:xfrm>
          <a:prstGeom prst="rect">
            <a:avLst/>
          </a:prstGeom>
        </p:spPr>
      </p:pic>
      <p:pic>
        <p:nvPicPr>
          <p:cNvPr id="15" name="Picture 14" descr="A group of logos with text&#10;&#10;Description automatically generated">
            <a:extLst>
              <a:ext uri="{FF2B5EF4-FFF2-40B4-BE49-F238E27FC236}">
                <a16:creationId xmlns:a16="http://schemas.microsoft.com/office/drawing/2014/main" id="{E48AC7E8-BFC9-2DCB-3892-33C7703A896D}"/>
              </a:ext>
            </a:extLst>
          </p:cNvPr>
          <p:cNvPicPr>
            <a:picLocks noChangeAspect="1"/>
          </p:cNvPicPr>
          <p:nvPr/>
        </p:nvPicPr>
        <p:blipFill>
          <a:blip r:embed="rId7"/>
          <a:stretch>
            <a:fillRect/>
          </a:stretch>
        </p:blipFill>
        <p:spPr>
          <a:xfrm>
            <a:off x="8494770" y="5888736"/>
            <a:ext cx="2883414" cy="509017"/>
          </a:xfrm>
          <a:prstGeom prst="rect">
            <a:avLst/>
          </a:prstGeom>
        </p:spPr>
      </p:pic>
    </p:spTree>
    <p:extLst>
      <p:ext uri="{BB962C8B-B14F-4D97-AF65-F5344CB8AC3E}">
        <p14:creationId xmlns:p14="http://schemas.microsoft.com/office/powerpoint/2010/main" val="36383373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191508-FE6A-2739-A54C-A4646490F7D8}"/>
              </a:ext>
            </a:extLst>
          </p:cNvPr>
          <p:cNvSpPr>
            <a:spLocks noGrp="1"/>
          </p:cNvSpPr>
          <p:nvPr>
            <p:ph idx="1"/>
          </p:nvPr>
        </p:nvSpPr>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pPr/>
              <a:t>93</a:t>
            </a:fld>
            <a:endParaRPr lang="en-US"/>
          </a:p>
        </p:txBody>
      </p:sp>
      <p:sp>
        <p:nvSpPr>
          <p:cNvPr id="8" name="Title 7">
            <a:extLst>
              <a:ext uri="{FF2B5EF4-FFF2-40B4-BE49-F238E27FC236}">
                <a16:creationId xmlns:a16="http://schemas.microsoft.com/office/drawing/2014/main" id="{32951DA0-DABD-676D-686A-96754797361D}"/>
              </a:ext>
            </a:extLst>
          </p:cNvPr>
          <p:cNvSpPr>
            <a:spLocks noGrp="1"/>
          </p:cNvSpPr>
          <p:nvPr>
            <p:ph type="title"/>
          </p:nvPr>
        </p:nvSpPr>
        <p:spPr/>
        <p:txBody>
          <a:bodyPr/>
          <a:lstStyle/>
          <a:p>
            <a:r>
              <a:rPr lang="en-US"/>
              <a:t>Font Check</a:t>
            </a:r>
          </a:p>
        </p:txBody>
      </p:sp>
      <p:sp>
        <p:nvSpPr>
          <p:cNvPr id="9" name="Text Placeholder 8">
            <a:extLst>
              <a:ext uri="{FF2B5EF4-FFF2-40B4-BE49-F238E27FC236}">
                <a16:creationId xmlns:a16="http://schemas.microsoft.com/office/drawing/2014/main" id="{45D24DDA-8875-5208-E22D-2DA4B2B30B7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102546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pPr/>
              <a:t>94</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College of Engineering Color Palette</a:t>
            </a:r>
          </a:p>
        </p:txBody>
      </p:sp>
      <p:sp>
        <p:nvSpPr>
          <p:cNvPr id="9" name="Text Placeholder 8">
            <a:extLst>
              <a:ext uri="{FF2B5EF4-FFF2-40B4-BE49-F238E27FC236}">
                <a16:creationId xmlns:a16="http://schemas.microsoft.com/office/drawing/2014/main" id="{92DDD887-EE52-F70C-147B-EF6E8CDE8A3D}"/>
              </a:ext>
            </a:extLst>
          </p:cNvPr>
          <p:cNvSpPr>
            <a:spLocks noGrp="1"/>
          </p:cNvSpPr>
          <p:nvPr>
            <p:ph type="body" sz="quarter" idx="13"/>
          </p:nvPr>
        </p:nvSpPr>
        <p:spPr/>
        <p:txBody>
          <a:bodyPr/>
          <a:lstStyle/>
          <a:p>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pPr/>
              <a:t>95</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Accent Color Palette</a:t>
            </a:r>
          </a:p>
        </p:txBody>
      </p:sp>
      <p:sp>
        <p:nvSpPr>
          <p:cNvPr id="60" name="Text Placeholder 59">
            <a:extLst>
              <a:ext uri="{FF2B5EF4-FFF2-40B4-BE49-F238E27FC236}">
                <a16:creationId xmlns:a16="http://schemas.microsoft.com/office/drawing/2014/main" id="{D57E4183-2A32-1105-EFF1-A00832BB58DD}"/>
              </a:ext>
            </a:extLst>
          </p:cNvPr>
          <p:cNvSpPr>
            <a:spLocks noGrp="1"/>
          </p:cNvSpPr>
          <p:nvPr>
            <p:ph type="body" sz="quarter" idx="13"/>
          </p:nvPr>
        </p:nvSpPr>
        <p:spPr/>
        <p:txBody>
          <a:bodyPr/>
          <a:lstStyle/>
          <a:p>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pPr/>
              <a:t>96</a:t>
            </a:fld>
            <a:endParaRPr lang="en-US"/>
          </a:p>
        </p:txBody>
      </p:sp>
      <p:sp>
        <p:nvSpPr>
          <p:cNvPr id="35" name="Text Placeholder 34">
            <a:extLst>
              <a:ext uri="{FF2B5EF4-FFF2-40B4-BE49-F238E27FC236}">
                <a16:creationId xmlns:a16="http://schemas.microsoft.com/office/drawing/2014/main" id="{CF772F68-A963-5252-1297-0409B012223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4163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pPr/>
              <a:t>97</a:t>
            </a:fld>
            <a:endParaRPr lang="en-US"/>
          </a:p>
        </p:txBody>
      </p:sp>
      <p:sp>
        <p:nvSpPr>
          <p:cNvPr id="35" name="Text Placeholder 34">
            <a:extLst>
              <a:ext uri="{FF2B5EF4-FFF2-40B4-BE49-F238E27FC236}">
                <a16:creationId xmlns:a16="http://schemas.microsoft.com/office/drawing/2014/main" id="{1C4EA238-9611-6646-651D-7A221C4B296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416510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pPr/>
              <a:t>98</a:t>
            </a:fld>
            <a:endParaRPr lang="en-US"/>
          </a:p>
        </p:txBody>
      </p:sp>
      <p:sp>
        <p:nvSpPr>
          <p:cNvPr id="6" name="Text Placeholder 5">
            <a:extLst>
              <a:ext uri="{FF2B5EF4-FFF2-40B4-BE49-F238E27FC236}">
                <a16:creationId xmlns:a16="http://schemas.microsoft.com/office/drawing/2014/main" id="{BB5055BD-FA9D-F764-01BD-7701BDDC397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443220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89063B-FA2F-9701-E69F-1044550C4F7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7B0CE91-055E-7892-D911-B7DB03AF1BEB}"/>
              </a:ext>
            </a:extLst>
          </p:cNvPr>
          <p:cNvSpPr>
            <a:spLocks noGrp="1"/>
          </p:cNvSpPr>
          <p:nvPr>
            <p:ph type="sldNum" sz="quarter" idx="12"/>
          </p:nvPr>
        </p:nvSpPr>
        <p:spPr/>
        <p:txBody>
          <a:bodyPr/>
          <a:lstStyle/>
          <a:p>
            <a:fld id="{A5AEF524-62EC-C340-82A1-9F47B6C43E55}" type="slidenum">
              <a:rPr lang="en-US" smtClean="0"/>
              <a:t>99</a:t>
            </a:fld>
            <a:endParaRPr lang="en-US"/>
          </a:p>
        </p:txBody>
      </p:sp>
      <p:sp>
        <p:nvSpPr>
          <p:cNvPr id="21" name="Text Placeholder 20">
            <a:extLst>
              <a:ext uri="{FF2B5EF4-FFF2-40B4-BE49-F238E27FC236}">
                <a16:creationId xmlns:a16="http://schemas.microsoft.com/office/drawing/2014/main" id="{30BE9442-2150-94FA-7BEE-191B1682BC52}"/>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5530B58D-E685-11D1-7848-9F01E543EC61}"/>
              </a:ext>
            </a:extLst>
          </p:cNvPr>
          <p:cNvSpPr txBox="1"/>
          <p:nvPr/>
        </p:nvSpPr>
        <p:spPr>
          <a:xfrm>
            <a:off x="714441" y="457200"/>
            <a:ext cx="1266757" cy="369332"/>
          </a:xfrm>
          <a:prstGeom prst="rect">
            <a:avLst/>
          </a:prstGeom>
          <a:noFill/>
        </p:spPr>
        <p:txBody>
          <a:bodyPr wrap="none" rtlCol="0">
            <a:spAutoFit/>
          </a:bodyPr>
          <a:lstStyle/>
          <a:p>
            <a:r>
              <a:rPr lang="en-US"/>
              <a:t>Border Line</a:t>
            </a:r>
          </a:p>
        </p:txBody>
      </p:sp>
      <p:sp>
        <p:nvSpPr>
          <p:cNvPr id="11" name="TextBox 10">
            <a:extLst>
              <a:ext uri="{FF2B5EF4-FFF2-40B4-BE49-F238E27FC236}">
                <a16:creationId xmlns:a16="http://schemas.microsoft.com/office/drawing/2014/main" id="{4C875E0A-7A83-6907-6E88-917273BF07B1}"/>
              </a:ext>
            </a:extLst>
          </p:cNvPr>
          <p:cNvSpPr txBox="1"/>
          <p:nvPr/>
        </p:nvSpPr>
        <p:spPr>
          <a:xfrm>
            <a:off x="1736116" y="3059668"/>
            <a:ext cx="1593706" cy="369332"/>
          </a:xfrm>
          <a:prstGeom prst="rect">
            <a:avLst/>
          </a:prstGeom>
          <a:noFill/>
        </p:spPr>
        <p:txBody>
          <a:bodyPr wrap="none" rtlCol="0">
            <a:spAutoFit/>
          </a:bodyPr>
          <a:lstStyle/>
          <a:p>
            <a:r>
              <a:rPr lang="en-US"/>
              <a:t>Middle of Slide</a:t>
            </a:r>
          </a:p>
        </p:txBody>
      </p:sp>
      <p:sp>
        <p:nvSpPr>
          <p:cNvPr id="12" name="TextBox 11">
            <a:extLst>
              <a:ext uri="{FF2B5EF4-FFF2-40B4-BE49-F238E27FC236}">
                <a16:creationId xmlns:a16="http://schemas.microsoft.com/office/drawing/2014/main" id="{CF6C3794-0D04-F872-87AA-6BF3091AB77A}"/>
              </a:ext>
            </a:extLst>
          </p:cNvPr>
          <p:cNvSpPr txBox="1"/>
          <p:nvPr/>
        </p:nvSpPr>
        <p:spPr>
          <a:xfrm>
            <a:off x="1736116" y="3631168"/>
            <a:ext cx="2318968" cy="369332"/>
          </a:xfrm>
          <a:prstGeom prst="rect">
            <a:avLst/>
          </a:prstGeom>
          <a:noFill/>
        </p:spPr>
        <p:txBody>
          <a:bodyPr wrap="none" rtlCol="0">
            <a:spAutoFit/>
          </a:bodyPr>
          <a:lstStyle/>
          <a:p>
            <a:r>
              <a:rPr lang="en-US"/>
              <a:t>Middle of White Space</a:t>
            </a:r>
          </a:p>
        </p:txBody>
      </p:sp>
      <p:sp>
        <p:nvSpPr>
          <p:cNvPr id="13" name="TextBox 12">
            <a:extLst>
              <a:ext uri="{FF2B5EF4-FFF2-40B4-BE49-F238E27FC236}">
                <a16:creationId xmlns:a16="http://schemas.microsoft.com/office/drawing/2014/main" id="{AE18C6AD-0365-42FC-C404-C1BA4D93EE3F}"/>
              </a:ext>
            </a:extLst>
          </p:cNvPr>
          <p:cNvSpPr txBox="1"/>
          <p:nvPr/>
        </p:nvSpPr>
        <p:spPr>
          <a:xfrm>
            <a:off x="714441" y="5847093"/>
            <a:ext cx="1266757" cy="369332"/>
          </a:xfrm>
          <a:prstGeom prst="rect">
            <a:avLst/>
          </a:prstGeom>
          <a:noFill/>
        </p:spPr>
        <p:txBody>
          <a:bodyPr wrap="none" rtlCol="0">
            <a:spAutoFit/>
          </a:bodyPr>
          <a:lstStyle/>
          <a:p>
            <a:r>
              <a:rPr lang="en-US"/>
              <a:t>Border Line</a:t>
            </a:r>
          </a:p>
        </p:txBody>
      </p:sp>
      <p:sp>
        <p:nvSpPr>
          <p:cNvPr id="14" name="TextBox 13">
            <a:extLst>
              <a:ext uri="{FF2B5EF4-FFF2-40B4-BE49-F238E27FC236}">
                <a16:creationId xmlns:a16="http://schemas.microsoft.com/office/drawing/2014/main" id="{B1369E8A-39FC-5407-6972-B8B6580B3ABD}"/>
              </a:ext>
            </a:extLst>
          </p:cNvPr>
          <p:cNvSpPr txBox="1"/>
          <p:nvPr/>
        </p:nvSpPr>
        <p:spPr>
          <a:xfrm rot="16200000">
            <a:off x="32734" y="1593821"/>
            <a:ext cx="1266757" cy="369332"/>
          </a:xfrm>
          <a:prstGeom prst="rect">
            <a:avLst/>
          </a:prstGeom>
          <a:noFill/>
        </p:spPr>
        <p:txBody>
          <a:bodyPr wrap="none" rtlCol="0">
            <a:spAutoFit/>
          </a:bodyPr>
          <a:lstStyle/>
          <a:p>
            <a:r>
              <a:rPr lang="en-US"/>
              <a:t>Border Line</a:t>
            </a:r>
          </a:p>
        </p:txBody>
      </p:sp>
      <p:sp>
        <p:nvSpPr>
          <p:cNvPr id="15" name="TextBox 14">
            <a:extLst>
              <a:ext uri="{FF2B5EF4-FFF2-40B4-BE49-F238E27FC236}">
                <a16:creationId xmlns:a16="http://schemas.microsoft.com/office/drawing/2014/main" id="{614D4CF7-3832-7959-67E4-A27736F6FCFF}"/>
              </a:ext>
            </a:extLst>
          </p:cNvPr>
          <p:cNvSpPr txBox="1"/>
          <p:nvPr/>
        </p:nvSpPr>
        <p:spPr>
          <a:xfrm rot="16200000">
            <a:off x="4006588" y="1754879"/>
            <a:ext cx="2285497" cy="369332"/>
          </a:xfrm>
          <a:prstGeom prst="rect">
            <a:avLst/>
          </a:prstGeom>
          <a:noFill/>
        </p:spPr>
        <p:txBody>
          <a:bodyPr wrap="none" rtlCol="0">
            <a:spAutoFit/>
          </a:bodyPr>
          <a:lstStyle/>
          <a:p>
            <a:r>
              <a:rPr lang="en-US"/>
              <a:t>Center of White Space</a:t>
            </a:r>
          </a:p>
        </p:txBody>
      </p:sp>
      <p:sp>
        <p:nvSpPr>
          <p:cNvPr id="16" name="TextBox 15">
            <a:extLst>
              <a:ext uri="{FF2B5EF4-FFF2-40B4-BE49-F238E27FC236}">
                <a16:creationId xmlns:a16="http://schemas.microsoft.com/office/drawing/2014/main" id="{4FBFE485-11C3-3FED-3139-8E68E6955B59}"/>
              </a:ext>
            </a:extLst>
          </p:cNvPr>
          <p:cNvSpPr txBox="1"/>
          <p:nvPr/>
        </p:nvSpPr>
        <p:spPr>
          <a:xfrm rot="16200000">
            <a:off x="5131218" y="2117510"/>
            <a:ext cx="1560235" cy="369332"/>
          </a:xfrm>
          <a:prstGeom prst="rect">
            <a:avLst/>
          </a:prstGeom>
          <a:noFill/>
        </p:spPr>
        <p:txBody>
          <a:bodyPr wrap="none" rtlCol="0">
            <a:spAutoFit/>
          </a:bodyPr>
          <a:lstStyle/>
          <a:p>
            <a:r>
              <a:rPr lang="en-US"/>
              <a:t>Center of Slide</a:t>
            </a:r>
          </a:p>
        </p:txBody>
      </p:sp>
      <p:sp>
        <p:nvSpPr>
          <p:cNvPr id="17" name="TextBox 16">
            <a:extLst>
              <a:ext uri="{FF2B5EF4-FFF2-40B4-BE49-F238E27FC236}">
                <a16:creationId xmlns:a16="http://schemas.microsoft.com/office/drawing/2014/main" id="{81350C40-8B25-5777-2158-C305BF405FDF}"/>
              </a:ext>
            </a:extLst>
          </p:cNvPr>
          <p:cNvSpPr txBox="1"/>
          <p:nvPr/>
        </p:nvSpPr>
        <p:spPr>
          <a:xfrm rot="16200000">
            <a:off x="9392756" y="1593819"/>
            <a:ext cx="1266757" cy="369332"/>
          </a:xfrm>
          <a:prstGeom prst="rect">
            <a:avLst/>
          </a:prstGeom>
          <a:noFill/>
        </p:spPr>
        <p:txBody>
          <a:bodyPr wrap="none" rtlCol="0">
            <a:spAutoFit/>
          </a:bodyPr>
          <a:lstStyle/>
          <a:p>
            <a:r>
              <a:rPr lang="en-US"/>
              <a:t>Border Line</a:t>
            </a:r>
          </a:p>
        </p:txBody>
      </p:sp>
      <p:sp>
        <p:nvSpPr>
          <p:cNvPr id="18" name="TextBox 17">
            <a:extLst>
              <a:ext uri="{FF2B5EF4-FFF2-40B4-BE49-F238E27FC236}">
                <a16:creationId xmlns:a16="http://schemas.microsoft.com/office/drawing/2014/main" id="{C9E75A0C-2749-657D-4516-49064422949C}"/>
              </a:ext>
            </a:extLst>
          </p:cNvPr>
          <p:cNvSpPr txBox="1"/>
          <p:nvPr/>
        </p:nvSpPr>
        <p:spPr>
          <a:xfrm rot="16200000">
            <a:off x="9596138" y="3526527"/>
            <a:ext cx="1774397" cy="369332"/>
          </a:xfrm>
          <a:prstGeom prst="rect">
            <a:avLst/>
          </a:prstGeom>
          <a:noFill/>
        </p:spPr>
        <p:txBody>
          <a:bodyPr wrap="none" rtlCol="0">
            <a:spAutoFit/>
          </a:bodyPr>
          <a:lstStyle/>
          <a:p>
            <a:r>
              <a:rPr lang="en-US"/>
              <a:t>Edge of Branding</a:t>
            </a:r>
          </a:p>
        </p:txBody>
      </p:sp>
    </p:spTree>
    <p:extLst>
      <p:ext uri="{BB962C8B-B14F-4D97-AF65-F5344CB8AC3E}">
        <p14:creationId xmlns:p14="http://schemas.microsoft.com/office/powerpoint/2010/main" val="3360331590"/>
      </p:ext>
    </p:extLst>
  </p:cSld>
  <p:clrMapOvr>
    <a:masterClrMapping/>
  </p:clrMapOvr>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7CB119148D494CA897B31EB48CEBA9" ma:contentTypeVersion="11" ma:contentTypeDescription="Create a new document." ma:contentTypeScope="" ma:versionID="094625bbf9b4f20ae09ec546d17e19f9">
  <xsd:schema xmlns:xsd="http://www.w3.org/2001/XMLSchema" xmlns:xs="http://www.w3.org/2001/XMLSchema" xmlns:p="http://schemas.microsoft.com/office/2006/metadata/properties" xmlns:ns2="8c87e0c6-fbe6-4da9-8430-2e6afb92054c" xmlns:ns3="f443dd09-09a2-4201-8b05-1443fb89112b" targetNamespace="http://schemas.microsoft.com/office/2006/metadata/properties" ma:root="true" ma:fieldsID="f081674b04c0a97cdc86e81d6a7b29aa" ns2:_="" ns3:_="">
    <xsd:import namespace="8c87e0c6-fbe6-4da9-8430-2e6afb92054c"/>
    <xsd:import namespace="f443dd09-09a2-4201-8b05-1443fb8911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7e0c6-fbe6-4da9-8430-2e6afb920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43dd09-09a2-4201-8b05-1443fb89112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184628-a536-4ed9-a805-38e26ae02067}" ma:internalName="TaxCatchAll" ma:showField="CatchAllData" ma:web="f443dd09-09a2-4201-8b05-1443fb8911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87e0c6-fbe6-4da9-8430-2e6afb92054c">
      <Terms xmlns="http://schemas.microsoft.com/office/infopath/2007/PartnerControls"/>
    </lcf76f155ced4ddcb4097134ff3c332f>
    <TaxCatchAll xmlns="f443dd09-09a2-4201-8b05-1443fb89112b" xsi:nil="true"/>
  </documentManagement>
</p:properties>
</file>

<file path=customXml/itemProps1.xml><?xml version="1.0" encoding="utf-8"?>
<ds:datastoreItem xmlns:ds="http://schemas.openxmlformats.org/officeDocument/2006/customXml" ds:itemID="{0ED9E493-23E4-456D-8D41-E276A6966B06}">
  <ds:schemaRefs>
    <ds:schemaRef ds:uri="http://schemas.microsoft.com/sharepoint/v3/contenttype/forms"/>
  </ds:schemaRefs>
</ds:datastoreItem>
</file>

<file path=customXml/itemProps2.xml><?xml version="1.0" encoding="utf-8"?>
<ds:datastoreItem xmlns:ds="http://schemas.openxmlformats.org/officeDocument/2006/customXml" ds:itemID="{706B24C5-5BCA-4CEA-8530-D4362A260EB7}">
  <ds:schemaRefs>
    <ds:schemaRef ds:uri="8c87e0c6-fbe6-4da9-8430-2e6afb92054c"/>
    <ds:schemaRef ds:uri="f443dd09-09a2-4201-8b05-1443fb8911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9124DE-5642-4CC0-BE34-A0865FB3564A}">
  <ds:schemaRefs>
    <ds:schemaRef ds:uri="8c87e0c6-fbe6-4da9-8430-2e6afb92054c"/>
    <ds:schemaRef ds:uri="f443dd09-09a2-4201-8b05-1443fb8911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EML 4551-2 2024 Widescreen 240819</Template>
  <TotalTime>980</TotalTime>
  <Words>5692</Words>
  <Application>Microsoft Office PowerPoint</Application>
  <PresentationFormat>Widescreen</PresentationFormat>
  <Paragraphs>1223</Paragraphs>
  <Slides>104</Slides>
  <Notes>50</Notes>
  <HiddenSlides>56</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104</vt:i4>
      </vt:variant>
    </vt:vector>
  </HeadingPairs>
  <TitlesOfParts>
    <vt:vector size="113" baseType="lpstr">
      <vt:lpstr>-apple-system</vt:lpstr>
      <vt:lpstr>Arial</vt:lpstr>
      <vt:lpstr>Arial Black</vt:lpstr>
      <vt:lpstr>Calibri</vt:lpstr>
      <vt:lpstr>Helvetica</vt:lpstr>
      <vt:lpstr>Times New Roman</vt:lpstr>
      <vt:lpstr>Wingdings</vt:lpstr>
      <vt:lpstr>Orange with Logo</vt:lpstr>
      <vt:lpstr>Garnet with Logo</vt:lpstr>
      <vt:lpstr>PLC Controls Lab</vt:lpstr>
      <vt:lpstr>Meet the Team</vt:lpstr>
      <vt:lpstr>Objective</vt:lpstr>
      <vt:lpstr>PLCs Explained</vt:lpstr>
      <vt:lpstr>PLC History</vt:lpstr>
      <vt:lpstr>PLC Opportunities</vt:lpstr>
      <vt:lpstr>Key Goals</vt:lpstr>
      <vt:lpstr>PLC Skills</vt:lpstr>
      <vt:lpstr>Lab Ideas</vt:lpstr>
      <vt:lpstr>User-Friendly Simulation</vt:lpstr>
      <vt:lpstr>Function call</vt:lpstr>
      <vt:lpstr>Workspace Generation</vt:lpstr>
      <vt:lpstr>PLC Library and Simulink Opened</vt:lpstr>
      <vt:lpstr>PLC Library and Simulink Opened</vt:lpstr>
      <vt:lpstr>Editing Ladder Logic</vt:lpstr>
      <vt:lpstr>Motor and LED Ladder</vt:lpstr>
      <vt:lpstr>Connecting PLC to Workspace</vt:lpstr>
      <vt:lpstr>Simulating Button Inputs</vt:lpstr>
      <vt:lpstr>Simulation Results</vt:lpstr>
      <vt:lpstr>Simulation Advantages</vt:lpstr>
      <vt:lpstr>Lab 2a Hardware Design</vt:lpstr>
      <vt:lpstr>Lab 2a Hardware Testing</vt:lpstr>
      <vt:lpstr>Lab 2b</vt:lpstr>
      <vt:lpstr>PowerPoint Presentation</vt:lpstr>
      <vt:lpstr>PowerPoint Presentation</vt:lpstr>
      <vt:lpstr>PowerPoint Presentation</vt:lpstr>
      <vt:lpstr>PowerPoint Presentation</vt:lpstr>
      <vt:lpstr>Lab 3</vt:lpstr>
      <vt:lpstr>State Diagram</vt:lpstr>
      <vt:lpstr>Lab 4</vt:lpstr>
      <vt:lpstr>Lab 4</vt:lpstr>
      <vt:lpstr>Lab 4</vt:lpstr>
      <vt:lpstr>Lab 4</vt:lpstr>
      <vt:lpstr>State Diagram</vt:lpstr>
      <vt:lpstr>Supporting Documentation</vt:lpstr>
      <vt:lpstr>Supporting Documentation</vt:lpstr>
      <vt:lpstr>Supporting Documentation</vt:lpstr>
      <vt:lpstr>Supporting Documentation</vt:lpstr>
      <vt:lpstr>Supporting Documentation</vt:lpstr>
      <vt:lpstr>Supporting Documentation</vt:lpstr>
      <vt:lpstr>Budget</vt:lpstr>
      <vt:lpstr>Key Goals Achieved</vt:lpstr>
      <vt:lpstr>Future Work</vt:lpstr>
      <vt:lpstr>Lessons Learned</vt:lpstr>
      <vt:lpstr>Thank you!</vt:lpstr>
      <vt:lpstr>References</vt:lpstr>
      <vt:lpstr>Procurement Projection</vt:lpstr>
      <vt:lpstr>Ideal Lab (Back up for now)</vt:lpstr>
      <vt:lpstr>Why a Conveyor Belt?</vt:lpstr>
      <vt:lpstr>Budget</vt:lpstr>
      <vt:lpstr>Overview</vt:lpstr>
      <vt:lpstr>Overview</vt:lpstr>
      <vt:lpstr>Concept Selection</vt:lpstr>
      <vt:lpstr>PowerPoint Presentation</vt:lpstr>
      <vt:lpstr>Concept Selection</vt:lpstr>
      <vt:lpstr>Programmable Logic Controller</vt:lpstr>
      <vt:lpstr>Budget</vt:lpstr>
      <vt:lpstr>Cost Per Lab Set Up</vt:lpstr>
      <vt:lpstr>Scope Increase</vt:lpstr>
      <vt:lpstr>Old vs. New Design</vt:lpstr>
      <vt:lpstr>Design Improvements</vt:lpstr>
      <vt:lpstr>Design Improvements</vt:lpstr>
      <vt:lpstr>Ladder Logic Simulation</vt:lpstr>
      <vt:lpstr>Future Work</vt:lpstr>
      <vt:lpstr>Thank you!</vt:lpstr>
      <vt:lpstr>References</vt:lpstr>
      <vt:lpstr>Ladder Logic Example</vt:lpstr>
      <vt:lpstr>Curriculum Design</vt:lpstr>
      <vt:lpstr>PLC Controls Lab</vt:lpstr>
      <vt:lpstr>Meet the Team</vt:lpstr>
      <vt:lpstr>Sponsor and Advisor</vt:lpstr>
      <vt:lpstr>Objective</vt:lpstr>
      <vt:lpstr>What is a PLC?</vt:lpstr>
      <vt:lpstr>Why PLCs? </vt:lpstr>
      <vt:lpstr>Applications of PLCs</vt:lpstr>
      <vt:lpstr>Key Goals</vt:lpstr>
      <vt:lpstr>Key Goals</vt:lpstr>
      <vt:lpstr>Assumptions</vt:lpstr>
      <vt:lpstr>Assumptions</vt:lpstr>
      <vt:lpstr>Primary Markets</vt:lpstr>
      <vt:lpstr>Secondary Markets</vt:lpstr>
      <vt:lpstr>Stakeholders</vt:lpstr>
      <vt:lpstr>Stakeholders</vt:lpstr>
      <vt:lpstr>Customer Needs</vt:lpstr>
      <vt:lpstr>Functional Decomposition</vt:lpstr>
      <vt:lpstr>Functional Decomposition</vt:lpstr>
      <vt:lpstr>Functional Decomposition</vt:lpstr>
      <vt:lpstr>Functional Decomposition</vt:lpstr>
      <vt:lpstr>Looking Forward</vt:lpstr>
      <vt:lpstr>Hardware</vt:lpstr>
      <vt:lpstr>Back Up Slides</vt:lpstr>
      <vt:lpstr>Slide Headline</vt:lpstr>
      <vt:lpstr>Font Check</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PLC Controls Lab</dc:title>
  <dc:creator>Shayne McConomy</dc:creator>
  <cp:lastModifiedBy>Onyx Oh</cp:lastModifiedBy>
  <cp:revision>2</cp:revision>
  <dcterms:created xsi:type="dcterms:W3CDTF">2024-09-24T19:25:48Z</dcterms:created>
  <dcterms:modified xsi:type="dcterms:W3CDTF">2025-04-03T22:49:41Z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0x0101008D7CB119148D494CA897B31EB48CEBA9</vt:lpwstr>
  </property>
  <property fmtid="{D5CDD505-2E9C-101B-9397-08002B2CF9AE}" pid="3" name="MediaServiceImageTags">
    <vt:lpwstr/>
  </property>
</Properties>
</file>